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301" r:id="rId3"/>
    <p:sldId id="295" r:id="rId4"/>
    <p:sldId id="272" r:id="rId5"/>
    <p:sldId id="296" r:id="rId6"/>
    <p:sldId id="259" r:id="rId7"/>
    <p:sldId id="260" r:id="rId8"/>
    <p:sldId id="258" r:id="rId9"/>
    <p:sldId id="297" r:id="rId10"/>
    <p:sldId id="298" r:id="rId11"/>
    <p:sldId id="299" r:id="rId12"/>
    <p:sldId id="263" r:id="rId13"/>
    <p:sldId id="300" r:id="rId14"/>
    <p:sldId id="271" r:id="rId15"/>
    <p:sldId id="270" r:id="rId16"/>
    <p:sldId id="275" r:id="rId17"/>
    <p:sldId id="276" r:id="rId18"/>
    <p:sldId id="277" r:id="rId19"/>
    <p:sldId id="264" r:id="rId20"/>
    <p:sldId id="265" r:id="rId21"/>
    <p:sldId id="278" r:id="rId22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sto MT" panose="02040603050505030304" pitchFamily="18" charset="0"/>
      <p:regular r:id="rId30"/>
      <p:bold r:id="rId31"/>
      <p:italic r:id="rId32"/>
      <p:boldItalic r:id="rId33"/>
    </p:embeddedFont>
    <p:embeddedFont>
      <p:font typeface="Encode Sans Semi Condensed" panose="020B0604020202020204" charset="0"/>
      <p:regular r:id="rId34"/>
      <p:bold r:id="rId35"/>
    </p:embeddedFont>
    <p:embeddedFont>
      <p:font typeface="Encode Sans Semi Condensed Light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BAD"/>
    <a:srgbClr val="FF0000"/>
    <a:srgbClr val="FF2F2F"/>
    <a:srgbClr val="FF5353"/>
    <a:srgbClr val="CC6600"/>
    <a:srgbClr val="FF7C80"/>
    <a:srgbClr val="AC75D5"/>
    <a:srgbClr val="FFCE33"/>
    <a:srgbClr val="FFC3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218DE6-D431-4044-9C84-DCB305295717}">
  <a:tblStyle styleId="{84218DE6-D431-4044-9C84-DCB3052957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4D890D1-4835-4479-89E5-008A3579EB0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" name="Google Shape;176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0347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Google Shape;16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1" name="Google Shape;175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1639" y="0"/>
            <a:ext cx="406192" cy="3254913"/>
            <a:chOff x="6176324" y="51530"/>
            <a:chExt cx="466512" cy="3738701"/>
          </a:xfrm>
        </p:grpSpPr>
        <p:sp>
          <p:nvSpPr>
            <p:cNvPr id="11" name="Google Shape;11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400725" y="51530"/>
              <a:ext cx="17700" cy="29235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7060395" y="1"/>
            <a:ext cx="514087" cy="1914307"/>
            <a:chOff x="4897958" y="1976913"/>
            <a:chExt cx="514087" cy="1914307"/>
          </a:xfrm>
        </p:grpSpPr>
        <p:sp>
          <p:nvSpPr>
            <p:cNvPr id="14" name="Google Shape;14;p2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57463" y="1976913"/>
              <a:ext cx="17700" cy="998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332641" y="-8"/>
            <a:ext cx="406190" cy="1834361"/>
            <a:chOff x="5578966" y="2128142"/>
            <a:chExt cx="406190" cy="1834361"/>
          </a:xfrm>
        </p:grpSpPr>
        <p:sp>
          <p:nvSpPr>
            <p:cNvPr id="17" name="Google Shape;17;p2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774600" y="2128142"/>
              <a:ext cx="17700" cy="846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925761" y="-4"/>
            <a:ext cx="466512" cy="2651935"/>
            <a:chOff x="6176324" y="1138296"/>
            <a:chExt cx="466512" cy="2651935"/>
          </a:xfrm>
        </p:grpSpPr>
        <p:sp>
          <p:nvSpPr>
            <p:cNvPr id="20" name="Google Shape;20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400713" y="1138296"/>
              <a:ext cx="17700" cy="18366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1172323" y="1"/>
            <a:ext cx="476555" cy="1769343"/>
            <a:chOff x="6798998" y="1831963"/>
            <a:chExt cx="476555" cy="1769343"/>
          </a:xfrm>
        </p:grpSpPr>
        <p:sp>
          <p:nvSpPr>
            <p:cNvPr id="23" name="Google Shape;23;p2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026850" y="1831963"/>
              <a:ext cx="17700" cy="1143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8514939" y="0"/>
            <a:ext cx="170472" cy="2234029"/>
            <a:chOff x="7576714" y="1094963"/>
            <a:chExt cx="170472" cy="2234029"/>
          </a:xfrm>
        </p:grpSpPr>
        <p:sp>
          <p:nvSpPr>
            <p:cNvPr id="26" name="Google Shape;26;p2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52975" y="1094963"/>
              <a:ext cx="17700" cy="1880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295272" y="0"/>
            <a:ext cx="288375" cy="2884716"/>
            <a:chOff x="7883572" y="937188"/>
            <a:chExt cx="288375" cy="2884716"/>
          </a:xfrm>
        </p:grpSpPr>
        <p:sp>
          <p:nvSpPr>
            <p:cNvPr id="29" name="Google Shape;29;p2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024900" y="937188"/>
              <a:ext cx="17700" cy="2037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1140646" y="293240"/>
            <a:ext cx="157798" cy="180711"/>
            <a:chOff x="3462796" y="2555878"/>
            <a:chExt cx="157798" cy="180711"/>
          </a:xfrm>
        </p:grpSpPr>
        <p:sp>
          <p:nvSpPr>
            <p:cNvPr id="32" name="Google Shape;32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oogle Shape;38;p2"/>
          <p:cNvGrpSpPr/>
          <p:nvPr/>
        </p:nvGrpSpPr>
        <p:grpSpPr>
          <a:xfrm>
            <a:off x="4022411" y="1914288"/>
            <a:ext cx="180404" cy="190055"/>
            <a:chOff x="3770248" y="2527300"/>
            <a:chExt cx="180404" cy="190055"/>
          </a:xfrm>
        </p:grpSpPr>
        <p:sp>
          <p:nvSpPr>
            <p:cNvPr id="39" name="Google Shape;3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7394864" y="516070"/>
            <a:ext cx="214463" cy="245604"/>
            <a:chOff x="3462796" y="2555878"/>
            <a:chExt cx="157798" cy="180711"/>
          </a:xfrm>
        </p:grpSpPr>
        <p:sp>
          <p:nvSpPr>
            <p:cNvPr id="44" name="Google Shape;44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5968644" y="2524138"/>
            <a:ext cx="245187" cy="258304"/>
            <a:chOff x="3770248" y="2527300"/>
            <a:chExt cx="180404" cy="190055"/>
          </a:xfrm>
        </p:grpSpPr>
        <p:sp>
          <p:nvSpPr>
            <p:cNvPr id="51" name="Google Shape;51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5400000">
            <a:off x="5717697" y="1234087"/>
            <a:ext cx="214448" cy="245568"/>
            <a:chOff x="3462796" y="2555878"/>
            <a:chExt cx="157798" cy="180711"/>
          </a:xfrm>
        </p:grpSpPr>
        <p:sp>
          <p:nvSpPr>
            <p:cNvPr id="56" name="Google Shape;56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338248" y="3028088"/>
            <a:ext cx="180404" cy="190055"/>
            <a:chOff x="3770248" y="2527300"/>
            <a:chExt cx="180404" cy="190055"/>
          </a:xfrm>
        </p:grpSpPr>
        <p:sp>
          <p:nvSpPr>
            <p:cNvPr id="63" name="Google Shape;63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" name="Google Shape;67;p2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grpSp>
        <p:nvGrpSpPr>
          <p:cNvPr id="68" name="Google Shape;68;p2"/>
          <p:cNvGrpSpPr/>
          <p:nvPr/>
        </p:nvGrpSpPr>
        <p:grpSpPr>
          <a:xfrm rot="-2700000">
            <a:off x="8555730" y="2841622"/>
            <a:ext cx="180402" cy="190053"/>
            <a:chOff x="3770248" y="2527300"/>
            <a:chExt cx="180404" cy="190055"/>
          </a:xfrm>
        </p:grpSpPr>
        <p:sp>
          <p:nvSpPr>
            <p:cNvPr id="69" name="Google Shape;6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2484475" y="3"/>
            <a:ext cx="1046700" cy="3098822"/>
            <a:chOff x="2484475" y="3"/>
            <a:chExt cx="1046700" cy="3098822"/>
          </a:xfrm>
        </p:grpSpPr>
        <p:sp>
          <p:nvSpPr>
            <p:cNvPr id="74" name="Google Shape;74;p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" name="Google Shape;76;p2"/>
            <p:cNvGrpSpPr/>
            <p:nvPr/>
          </p:nvGrpSpPr>
          <p:grpSpPr>
            <a:xfrm>
              <a:off x="2769703" y="3"/>
              <a:ext cx="510180" cy="2812953"/>
              <a:chOff x="1818382" y="1216859"/>
              <a:chExt cx="466728" cy="2573372"/>
            </a:xfrm>
          </p:grpSpPr>
          <p:grpSp>
            <p:nvGrpSpPr>
              <p:cNvPr id="77" name="Google Shape;77;p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78" name="Google Shape;78;p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81" name="Google Shape;81;p2"/>
              <p:cNvSpPr/>
              <p:nvPr/>
            </p:nvSpPr>
            <p:spPr>
              <a:xfrm>
                <a:off x="2046058" y="1216859"/>
                <a:ext cx="17700" cy="1761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3" name="Google Shape;83;p2"/>
          <p:cNvGrpSpPr/>
          <p:nvPr/>
        </p:nvGrpSpPr>
        <p:grpSpPr>
          <a:xfrm>
            <a:off x="3961868" y="-4"/>
            <a:ext cx="905291" cy="1913714"/>
            <a:chOff x="3961868" y="-4"/>
            <a:chExt cx="905291" cy="1913714"/>
          </a:xfrm>
        </p:grpSpPr>
        <p:grpSp>
          <p:nvGrpSpPr>
            <p:cNvPr id="84" name="Google Shape;84;p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85" name="Google Shape;85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4155315" y="-4"/>
              <a:ext cx="522826" cy="1721098"/>
              <a:chOff x="2447534" y="2035293"/>
              <a:chExt cx="478297" cy="1574511"/>
            </a:xfrm>
          </p:grpSpPr>
          <p:grpSp>
            <p:nvGrpSpPr>
              <p:cNvPr id="88" name="Google Shape;88;p2"/>
              <p:cNvGrpSpPr/>
              <p:nvPr/>
            </p:nvGrpSpPr>
            <p:grpSpPr>
              <a:xfrm>
                <a:off x="2447534" y="2035293"/>
                <a:ext cx="478297" cy="1574511"/>
                <a:chOff x="2447534" y="2035293"/>
                <a:chExt cx="478297" cy="1574511"/>
              </a:xfrm>
            </p:grpSpPr>
            <p:grpSp>
              <p:nvGrpSpPr>
                <p:cNvPr id="89" name="Google Shape;89;p2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3" name="Google Shape;93;p2"/>
                <p:cNvSpPr/>
                <p:nvPr/>
              </p:nvSpPr>
              <p:spPr>
                <a:xfrm>
                  <a:off x="2675610" y="2035293"/>
                  <a:ext cx="17700" cy="942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" name="Google Shape;94;p2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95" name="Google Shape;95;p2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96" name="Google Shape;96;p2"/>
          <p:cNvGrpSpPr/>
          <p:nvPr/>
        </p:nvGrpSpPr>
        <p:grpSpPr>
          <a:xfrm>
            <a:off x="5194218" y="4"/>
            <a:ext cx="522827" cy="1415951"/>
            <a:chOff x="5194218" y="4"/>
            <a:chExt cx="522827" cy="1415951"/>
          </a:xfrm>
        </p:grpSpPr>
        <p:grpSp>
          <p:nvGrpSpPr>
            <p:cNvPr id="97" name="Google Shape;97;p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98" name="Google Shape;98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5371921" y="4"/>
              <a:ext cx="182209" cy="1277751"/>
              <a:chOff x="3305183" y="2153669"/>
              <a:chExt cx="166690" cy="1168924"/>
            </a:xfrm>
          </p:grpSpPr>
          <p:grpSp>
            <p:nvGrpSpPr>
              <p:cNvPr id="101" name="Google Shape;101;p2"/>
              <p:cNvGrpSpPr/>
              <p:nvPr/>
            </p:nvGrpSpPr>
            <p:grpSpPr>
              <a:xfrm>
                <a:off x="3305183" y="2153669"/>
                <a:ext cx="166690" cy="1168924"/>
                <a:chOff x="3305183" y="2153669"/>
                <a:chExt cx="166690" cy="1168924"/>
              </a:xfrm>
            </p:grpSpPr>
            <p:grpSp>
              <p:nvGrpSpPr>
                <p:cNvPr id="102" name="Google Shape;102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6" name="Google Shape;106;p2"/>
                <p:cNvSpPr/>
                <p:nvPr/>
              </p:nvSpPr>
              <p:spPr>
                <a:xfrm>
                  <a:off x="3375902" y="2153669"/>
                  <a:ext cx="17700" cy="824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" name="Google Shape;107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08" name="Google Shape;108;p2"/>
          <p:cNvGrpSpPr/>
          <p:nvPr/>
        </p:nvGrpSpPr>
        <p:grpSpPr>
          <a:xfrm>
            <a:off x="7824797" y="4"/>
            <a:ext cx="860597" cy="3024352"/>
            <a:chOff x="7824797" y="4"/>
            <a:chExt cx="860597" cy="3024352"/>
          </a:xfrm>
        </p:grpSpPr>
        <p:grpSp>
          <p:nvGrpSpPr>
            <p:cNvPr id="109" name="Google Shape;109;p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2"/>
            <p:cNvGrpSpPr/>
            <p:nvPr/>
          </p:nvGrpSpPr>
          <p:grpSpPr>
            <a:xfrm>
              <a:off x="8100547" y="4"/>
              <a:ext cx="300376" cy="2805682"/>
              <a:chOff x="3792712" y="1254959"/>
              <a:chExt cx="274793" cy="2566720"/>
            </a:xfrm>
          </p:grpSpPr>
          <p:grpSp>
            <p:nvGrpSpPr>
              <p:cNvPr id="113" name="Google Shape;113;p2"/>
              <p:cNvGrpSpPr/>
              <p:nvPr/>
            </p:nvGrpSpPr>
            <p:grpSpPr>
              <a:xfrm>
                <a:off x="3792712" y="1254959"/>
                <a:ext cx="274793" cy="2566720"/>
                <a:chOff x="3792712" y="1254959"/>
                <a:chExt cx="274793" cy="2566720"/>
              </a:xfrm>
            </p:grpSpPr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8" name="Google Shape;118;p2"/>
                <p:cNvSpPr/>
                <p:nvPr/>
              </p:nvSpPr>
              <p:spPr>
                <a:xfrm>
                  <a:off x="3923169" y="1254959"/>
                  <a:ext cx="17700" cy="1722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" name="Google Shape;119;p2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0" name="Google Shape;120;p2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1" name="Google Shape;121;p2"/>
          <p:cNvGrpSpPr/>
          <p:nvPr/>
        </p:nvGrpSpPr>
        <p:grpSpPr>
          <a:xfrm>
            <a:off x="1192601" y="-5"/>
            <a:ext cx="1046700" cy="2424933"/>
            <a:chOff x="1192601" y="-5"/>
            <a:chExt cx="1046700" cy="2424933"/>
          </a:xfrm>
        </p:grpSpPr>
        <p:grpSp>
          <p:nvGrpSpPr>
            <p:cNvPr id="122" name="Google Shape;122;p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23" name="Google Shape;123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2"/>
            <p:cNvGrpSpPr/>
            <p:nvPr/>
          </p:nvGrpSpPr>
          <p:grpSpPr>
            <a:xfrm>
              <a:off x="1417979" y="-5"/>
              <a:ext cx="580390" cy="2131191"/>
              <a:chOff x="522260" y="1950146"/>
              <a:chExt cx="530958" cy="1949676"/>
            </a:xfrm>
          </p:grpSpPr>
          <p:grpSp>
            <p:nvGrpSpPr>
              <p:cNvPr id="126" name="Google Shape;126;p2"/>
              <p:cNvGrpSpPr/>
              <p:nvPr/>
            </p:nvGrpSpPr>
            <p:grpSpPr>
              <a:xfrm>
                <a:off x="522260" y="1950146"/>
                <a:ext cx="530958" cy="1949676"/>
                <a:chOff x="522260" y="1950146"/>
                <a:chExt cx="530958" cy="1949676"/>
              </a:xfrm>
            </p:grpSpPr>
            <p:grpSp>
              <p:nvGrpSpPr>
                <p:cNvPr id="127" name="Google Shape;127;p2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28" name="Google Shape;128;p2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2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" name="Google Shape;132;p2"/>
                <p:cNvSpPr/>
                <p:nvPr/>
              </p:nvSpPr>
              <p:spPr>
                <a:xfrm>
                  <a:off x="786939" y="1950146"/>
                  <a:ext cx="17700" cy="1027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" name="Google Shape;133;p2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" name="Google Shape;134;p2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135" name="Google Shape;135;p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6" name="Google Shape;136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2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139" name="Google Shape;139;p2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140" name="Google Shape;140;p2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1" name="Google Shape;141;p2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" name="Google Shape;145;p2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" name="Google Shape;146;p2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7" name="Google Shape;147;p2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8" name="Google Shape;148;p2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9" name="Google Shape;149;p2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50" name="Google Shape;150;p2"/>
          <p:cNvGrpSpPr/>
          <p:nvPr/>
        </p:nvGrpSpPr>
        <p:grpSpPr>
          <a:xfrm>
            <a:off x="721731" y="-1"/>
            <a:ext cx="522827" cy="2757179"/>
            <a:chOff x="721731" y="-1"/>
            <a:chExt cx="522827" cy="2757179"/>
          </a:xfrm>
        </p:grpSpPr>
        <p:grpSp>
          <p:nvGrpSpPr>
            <p:cNvPr id="151" name="Google Shape;151;p2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52" name="Google Shape;152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>
              <a:off x="892053" y="-1"/>
              <a:ext cx="182209" cy="2616197"/>
              <a:chOff x="3305183" y="929219"/>
              <a:chExt cx="166690" cy="2393374"/>
            </a:xfrm>
          </p:grpSpPr>
          <p:grpSp>
            <p:nvGrpSpPr>
              <p:cNvPr id="155" name="Google Shape;155;p2"/>
              <p:cNvGrpSpPr/>
              <p:nvPr/>
            </p:nvGrpSpPr>
            <p:grpSpPr>
              <a:xfrm>
                <a:off x="3305183" y="929219"/>
                <a:ext cx="166690" cy="2393374"/>
                <a:chOff x="3305183" y="929219"/>
                <a:chExt cx="166690" cy="2393374"/>
              </a:xfrm>
            </p:grpSpPr>
            <p:grpSp>
              <p:nvGrpSpPr>
                <p:cNvPr id="156" name="Google Shape;156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57" name="Google Shape;157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60" name="Google Shape;160;p2"/>
                <p:cNvSpPr/>
                <p:nvPr/>
              </p:nvSpPr>
              <p:spPr>
                <a:xfrm>
                  <a:off x="3375919" y="929219"/>
                  <a:ext cx="17700" cy="2048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" name="Google Shape;161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_1_1">
    <p:bg>
      <p:bgPr>
        <a:solidFill>
          <a:schemeClr val="accent2"/>
        </a:solidFill>
        <a:effectLst/>
      </p:bgPr>
    </p:bg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1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7" name="Google Shape;1477;p12"/>
          <p:cNvGrpSpPr/>
          <p:nvPr/>
        </p:nvGrpSpPr>
        <p:grpSpPr>
          <a:xfrm>
            <a:off x="7374896" y="4521435"/>
            <a:ext cx="230809" cy="243156"/>
            <a:chOff x="3770248" y="2527300"/>
            <a:chExt cx="180404" cy="190055"/>
          </a:xfrm>
        </p:grpSpPr>
        <p:sp>
          <p:nvSpPr>
            <p:cNvPr id="1478" name="Google Shape;1478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2" name="Google Shape;1482;p12"/>
          <p:cNvGrpSpPr/>
          <p:nvPr/>
        </p:nvGrpSpPr>
        <p:grpSpPr>
          <a:xfrm>
            <a:off x="8747492" y="2424502"/>
            <a:ext cx="230809" cy="243156"/>
            <a:chOff x="3770248" y="2527300"/>
            <a:chExt cx="180404" cy="190055"/>
          </a:xfrm>
        </p:grpSpPr>
        <p:sp>
          <p:nvSpPr>
            <p:cNvPr id="1483" name="Google Shape;1483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7" name="Google Shape;1487;p12"/>
          <p:cNvGrpSpPr/>
          <p:nvPr/>
        </p:nvGrpSpPr>
        <p:grpSpPr>
          <a:xfrm rot="5400000">
            <a:off x="8655377" y="3665221"/>
            <a:ext cx="201871" cy="231166"/>
            <a:chOff x="3462796" y="2555878"/>
            <a:chExt cx="157798" cy="180711"/>
          </a:xfrm>
        </p:grpSpPr>
        <p:sp>
          <p:nvSpPr>
            <p:cNvPr id="1488" name="Google Shape;1488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4" name="Google Shape;1494;p12"/>
          <p:cNvGrpSpPr/>
          <p:nvPr/>
        </p:nvGrpSpPr>
        <p:grpSpPr>
          <a:xfrm rot="-2700000">
            <a:off x="8038130" y="1128089"/>
            <a:ext cx="169840" cy="178926"/>
            <a:chOff x="3770248" y="2527300"/>
            <a:chExt cx="180404" cy="190055"/>
          </a:xfrm>
        </p:grpSpPr>
        <p:sp>
          <p:nvSpPr>
            <p:cNvPr id="1495" name="Google Shape;1495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9" name="Google Shape;1499;p12"/>
          <p:cNvGrpSpPr/>
          <p:nvPr/>
        </p:nvGrpSpPr>
        <p:grpSpPr>
          <a:xfrm>
            <a:off x="6800134" y="23"/>
            <a:ext cx="985363" cy="1665685"/>
            <a:chOff x="2484475" y="1329455"/>
            <a:chExt cx="1046700" cy="1769370"/>
          </a:xfrm>
        </p:grpSpPr>
        <p:sp>
          <p:nvSpPr>
            <p:cNvPr id="1500" name="Google Shape;1500;p1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2" name="Google Shape;1502;p12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1503" name="Google Shape;1503;p1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504" name="Google Shape;1504;p1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5" name="Google Shape;1505;p1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6" name="Google Shape;1506;p1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07" name="Google Shape;1507;p12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8" name="Google Shape;1508;p12"/>
          <p:cNvGrpSpPr/>
          <p:nvPr/>
        </p:nvGrpSpPr>
        <p:grpSpPr>
          <a:xfrm>
            <a:off x="8330194" y="1"/>
            <a:ext cx="852241" cy="2239549"/>
            <a:chOff x="3961868" y="-465246"/>
            <a:chExt cx="905291" cy="2378956"/>
          </a:xfrm>
        </p:grpSpPr>
        <p:grpSp>
          <p:nvGrpSpPr>
            <p:cNvPr id="1509" name="Google Shape;1509;p1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510" name="Google Shape;151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2" name="Google Shape;1512;p12"/>
            <p:cNvGrpSpPr/>
            <p:nvPr/>
          </p:nvGrpSpPr>
          <p:grpSpPr>
            <a:xfrm>
              <a:off x="4155315" y="-465246"/>
              <a:ext cx="522826" cy="2186340"/>
              <a:chOff x="2447534" y="1609676"/>
              <a:chExt cx="478297" cy="2000128"/>
            </a:xfrm>
          </p:grpSpPr>
          <p:grpSp>
            <p:nvGrpSpPr>
              <p:cNvPr id="1513" name="Google Shape;1513;p12"/>
              <p:cNvGrpSpPr/>
              <p:nvPr/>
            </p:nvGrpSpPr>
            <p:grpSpPr>
              <a:xfrm>
                <a:off x="2447534" y="2971595"/>
                <a:ext cx="478297" cy="638209"/>
                <a:chOff x="2447534" y="3081786"/>
                <a:chExt cx="478297" cy="638209"/>
              </a:xfrm>
            </p:grpSpPr>
            <p:sp>
              <p:nvSpPr>
                <p:cNvPr id="1514" name="Google Shape;1514;p12"/>
                <p:cNvSpPr/>
                <p:nvPr/>
              </p:nvSpPr>
              <p:spPr>
                <a:xfrm>
                  <a:off x="2591014" y="3097533"/>
                  <a:ext cx="179593" cy="16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593" h="168416" extrusionOk="0">
                      <a:moveTo>
                        <a:pt x="0" y="168417"/>
                      </a:moveTo>
                      <a:cubicBezTo>
                        <a:pt x="0" y="125745"/>
                        <a:pt x="5779" y="81168"/>
                        <a:pt x="2349" y="39004"/>
                      </a:cubicBezTo>
                      <a:cubicBezTo>
                        <a:pt x="8128" y="33924"/>
                        <a:pt x="29020" y="36527"/>
                        <a:pt x="37148" y="34622"/>
                      </a:cubicBezTo>
                      <a:cubicBezTo>
                        <a:pt x="48577" y="31575"/>
                        <a:pt x="35052" y="16652"/>
                        <a:pt x="41148" y="11254"/>
                      </a:cubicBezTo>
                      <a:cubicBezTo>
                        <a:pt x="60198" y="-10653"/>
                        <a:pt x="146685" y="1412"/>
                        <a:pt x="147320" y="30304"/>
                      </a:cubicBezTo>
                      <a:cubicBezTo>
                        <a:pt x="146577" y="33733"/>
                        <a:pt x="148761" y="37112"/>
                        <a:pt x="152184" y="37855"/>
                      </a:cubicBezTo>
                      <a:cubicBezTo>
                        <a:pt x="152527" y="37925"/>
                        <a:pt x="152876" y="37969"/>
                        <a:pt x="153226" y="37988"/>
                      </a:cubicBezTo>
                      <a:cubicBezTo>
                        <a:pt x="199009" y="46307"/>
                        <a:pt x="171196" y="124983"/>
                        <a:pt x="171514" y="162194"/>
                      </a:cubicBezTo>
                      <a:cubicBezTo>
                        <a:pt x="116268" y="155717"/>
                        <a:pt x="51435" y="152225"/>
                        <a:pt x="0" y="16841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5" name="Google Shape;1515;p12"/>
                <p:cNvSpPr/>
                <p:nvPr/>
              </p:nvSpPr>
              <p:spPr>
                <a:xfrm>
                  <a:off x="2458233" y="3250561"/>
                  <a:ext cx="453667" cy="46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667" h="462047" extrusionOk="0">
                      <a:moveTo>
                        <a:pt x="221935" y="462048"/>
                      </a:moveTo>
                      <a:cubicBezTo>
                        <a:pt x="-59306" y="460714"/>
                        <a:pt x="-82865" y="22373"/>
                        <a:pt x="206568" y="847"/>
                      </a:cubicBezTo>
                      <a:cubicBezTo>
                        <a:pt x="522671" y="-22712"/>
                        <a:pt x="543753" y="452904"/>
                        <a:pt x="221935" y="46204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6" name="Google Shape;1516;p12"/>
                <p:cNvSpPr/>
                <p:nvPr/>
              </p:nvSpPr>
              <p:spPr>
                <a:xfrm>
                  <a:off x="2447534" y="3081786"/>
                  <a:ext cx="478297" cy="638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297" h="638209" extrusionOk="0">
                      <a:moveTo>
                        <a:pt x="474760" y="358979"/>
                      </a:moveTo>
                      <a:cubicBezTo>
                        <a:pt x="461679" y="274778"/>
                        <a:pt x="399195" y="202960"/>
                        <a:pt x="320201" y="173178"/>
                      </a:cubicBezTo>
                      <a:cubicBezTo>
                        <a:pt x="320201" y="137618"/>
                        <a:pt x="347824" y="40273"/>
                        <a:pt x="296008" y="38050"/>
                      </a:cubicBezTo>
                      <a:cubicBezTo>
                        <a:pt x="297722" y="5792"/>
                        <a:pt x="256955" y="7316"/>
                        <a:pt x="234286" y="3379"/>
                      </a:cubicBezTo>
                      <a:cubicBezTo>
                        <a:pt x="210981" y="-4749"/>
                        <a:pt x="165198" y="331"/>
                        <a:pt x="178406" y="34748"/>
                      </a:cubicBezTo>
                      <a:cubicBezTo>
                        <a:pt x="166277" y="37224"/>
                        <a:pt x="129765" y="31129"/>
                        <a:pt x="140306" y="52718"/>
                      </a:cubicBezTo>
                      <a:cubicBezTo>
                        <a:pt x="138210" y="96153"/>
                        <a:pt x="137448" y="139713"/>
                        <a:pt x="135797" y="183148"/>
                      </a:cubicBezTo>
                      <a:cubicBezTo>
                        <a:pt x="-17047" y="249949"/>
                        <a:pt x="-46892" y="468453"/>
                        <a:pt x="77123" y="577673"/>
                      </a:cubicBezTo>
                      <a:cubicBezTo>
                        <a:pt x="240636" y="727914"/>
                        <a:pt x="512416" y="577165"/>
                        <a:pt x="474760" y="358979"/>
                      </a:cubicBezTo>
                      <a:close/>
                      <a:moveTo>
                        <a:pt x="304771" y="167971"/>
                      </a:moveTo>
                      <a:cubicBezTo>
                        <a:pt x="286165" y="163081"/>
                        <a:pt x="266226" y="157748"/>
                        <a:pt x="246922" y="159144"/>
                      </a:cubicBezTo>
                      <a:cubicBezTo>
                        <a:pt x="215172" y="156033"/>
                        <a:pt x="182914" y="164288"/>
                        <a:pt x="153514" y="175273"/>
                      </a:cubicBezTo>
                      <a:cubicBezTo>
                        <a:pt x="153514" y="170829"/>
                        <a:pt x="153514" y="166320"/>
                        <a:pt x="153958" y="161875"/>
                      </a:cubicBezTo>
                      <a:cubicBezTo>
                        <a:pt x="206600" y="153398"/>
                        <a:pt x="258035" y="138666"/>
                        <a:pt x="307184" y="117997"/>
                      </a:cubicBezTo>
                      <a:cubicBezTo>
                        <a:pt x="306422" y="134634"/>
                        <a:pt x="305342" y="151334"/>
                        <a:pt x="304771" y="167971"/>
                      </a:cubicBezTo>
                      <a:close/>
                      <a:moveTo>
                        <a:pt x="292515" y="378092"/>
                      </a:moveTo>
                      <a:cubicBezTo>
                        <a:pt x="301278" y="393079"/>
                        <a:pt x="305215" y="416700"/>
                        <a:pt x="297087" y="432131"/>
                      </a:cubicBezTo>
                      <a:cubicBezTo>
                        <a:pt x="286356" y="434925"/>
                        <a:pt x="294928" y="387363"/>
                        <a:pt x="292515" y="378092"/>
                      </a:cubicBezTo>
                      <a:close/>
                      <a:moveTo>
                        <a:pt x="233524" y="360440"/>
                      </a:moveTo>
                      <a:cubicBezTo>
                        <a:pt x="220881" y="353181"/>
                        <a:pt x="206085" y="350622"/>
                        <a:pt x="191741" y="353200"/>
                      </a:cubicBezTo>
                      <a:cubicBezTo>
                        <a:pt x="193900" y="295606"/>
                        <a:pt x="196313" y="237948"/>
                        <a:pt x="198599" y="180354"/>
                      </a:cubicBezTo>
                      <a:cubicBezTo>
                        <a:pt x="213394" y="176480"/>
                        <a:pt x="265528" y="177750"/>
                        <a:pt x="276005" y="180354"/>
                      </a:cubicBezTo>
                      <a:cubicBezTo>
                        <a:pt x="275707" y="235389"/>
                        <a:pt x="275415" y="290418"/>
                        <a:pt x="275116" y="345454"/>
                      </a:cubicBezTo>
                      <a:cubicBezTo>
                        <a:pt x="259679" y="343733"/>
                        <a:pt x="244312" y="349263"/>
                        <a:pt x="233524" y="360440"/>
                      </a:cubicBezTo>
                      <a:close/>
                      <a:moveTo>
                        <a:pt x="244636" y="403619"/>
                      </a:moveTo>
                      <a:cubicBezTo>
                        <a:pt x="254860" y="460769"/>
                        <a:pt x="203615" y="463119"/>
                        <a:pt x="235365" y="386855"/>
                      </a:cubicBezTo>
                      <a:cubicBezTo>
                        <a:pt x="239537" y="391777"/>
                        <a:pt x="242687" y="397473"/>
                        <a:pt x="244636" y="403619"/>
                      </a:cubicBezTo>
                      <a:close/>
                      <a:moveTo>
                        <a:pt x="203234" y="18174"/>
                      </a:moveTo>
                      <a:cubicBezTo>
                        <a:pt x="226920" y="23191"/>
                        <a:pt x="260384" y="18174"/>
                        <a:pt x="278228" y="35383"/>
                      </a:cubicBezTo>
                      <a:cubicBezTo>
                        <a:pt x="250357" y="33268"/>
                        <a:pt x="222392" y="32805"/>
                        <a:pt x="194471" y="33986"/>
                      </a:cubicBezTo>
                      <a:cubicBezTo>
                        <a:pt x="198916" y="25413"/>
                        <a:pt x="186407" y="19063"/>
                        <a:pt x="203234" y="18174"/>
                      </a:cubicBezTo>
                      <a:close/>
                      <a:moveTo>
                        <a:pt x="157451" y="54369"/>
                      </a:moveTo>
                      <a:cubicBezTo>
                        <a:pt x="205711" y="53036"/>
                        <a:pt x="261591" y="43511"/>
                        <a:pt x="306358" y="62688"/>
                      </a:cubicBezTo>
                      <a:lnTo>
                        <a:pt x="156308" y="90501"/>
                      </a:lnTo>
                      <a:close/>
                      <a:moveTo>
                        <a:pt x="308136" y="80468"/>
                      </a:moveTo>
                      <a:cubicBezTo>
                        <a:pt x="308701" y="80385"/>
                        <a:pt x="309254" y="80239"/>
                        <a:pt x="309787" y="80023"/>
                      </a:cubicBezTo>
                      <a:cubicBezTo>
                        <a:pt x="309279" y="87135"/>
                        <a:pt x="308263" y="92723"/>
                        <a:pt x="308136" y="99073"/>
                      </a:cubicBezTo>
                      <a:cubicBezTo>
                        <a:pt x="258975" y="120276"/>
                        <a:pt x="207381" y="135338"/>
                        <a:pt x="154530" y="143904"/>
                      </a:cubicBezTo>
                      <a:lnTo>
                        <a:pt x="155673" y="109043"/>
                      </a:lnTo>
                      <a:close/>
                      <a:moveTo>
                        <a:pt x="378685" y="571513"/>
                      </a:moveTo>
                      <a:cubicBezTo>
                        <a:pt x="88871" y="776746"/>
                        <a:pt x="-158652" y="297384"/>
                        <a:pt x="181009" y="184735"/>
                      </a:cubicBezTo>
                      <a:cubicBezTo>
                        <a:pt x="178787" y="242774"/>
                        <a:pt x="176183" y="300749"/>
                        <a:pt x="174151" y="358788"/>
                      </a:cubicBezTo>
                      <a:cubicBezTo>
                        <a:pt x="71345" y="420066"/>
                        <a:pt x="191741" y="557798"/>
                        <a:pt x="191360" y="371488"/>
                      </a:cubicBezTo>
                      <a:cubicBezTo>
                        <a:pt x="201799" y="369437"/>
                        <a:pt x="212626" y="371031"/>
                        <a:pt x="222030" y="375997"/>
                      </a:cubicBezTo>
                      <a:cubicBezTo>
                        <a:pt x="159673" y="513474"/>
                        <a:pt x="315756" y="467310"/>
                        <a:pt x="246795" y="371107"/>
                      </a:cubicBezTo>
                      <a:cubicBezTo>
                        <a:pt x="254364" y="364078"/>
                        <a:pt x="265052" y="361500"/>
                        <a:pt x="274989" y="364313"/>
                      </a:cubicBezTo>
                      <a:cubicBezTo>
                        <a:pt x="279561" y="390666"/>
                        <a:pt x="263115" y="429528"/>
                        <a:pt x="284324" y="449276"/>
                      </a:cubicBezTo>
                      <a:cubicBezTo>
                        <a:pt x="335124" y="459118"/>
                        <a:pt x="324964" y="368631"/>
                        <a:pt x="292642" y="351804"/>
                      </a:cubicBezTo>
                      <a:lnTo>
                        <a:pt x="293531" y="184481"/>
                      </a:lnTo>
                      <a:cubicBezTo>
                        <a:pt x="465172" y="225438"/>
                        <a:pt x="517686" y="462167"/>
                        <a:pt x="378685" y="571513"/>
                      </a:cubicBezTo>
                      <a:close/>
                      <a:moveTo>
                        <a:pt x="173453" y="378537"/>
                      </a:moveTo>
                      <a:cubicBezTo>
                        <a:pt x="170786" y="400508"/>
                        <a:pt x="176882" y="430226"/>
                        <a:pt x="158848" y="446926"/>
                      </a:cubicBezTo>
                      <a:cubicBezTo>
                        <a:pt x="145830" y="424638"/>
                        <a:pt x="150085" y="391681"/>
                        <a:pt x="173453" y="378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17" name="Google Shape;1517;p12"/>
              <p:cNvSpPr/>
              <p:nvPr/>
            </p:nvSpPr>
            <p:spPr>
              <a:xfrm>
                <a:off x="2675605" y="1609676"/>
                <a:ext cx="17700" cy="13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18" name="Google Shape;1518;p12"/>
          <p:cNvGrpSpPr/>
          <p:nvPr/>
        </p:nvGrpSpPr>
        <p:grpSpPr>
          <a:xfrm>
            <a:off x="7811773" y="19"/>
            <a:ext cx="492189" cy="1147268"/>
            <a:chOff x="5194218" y="197272"/>
            <a:chExt cx="522827" cy="1218683"/>
          </a:xfrm>
        </p:grpSpPr>
        <p:grpSp>
          <p:nvGrpSpPr>
            <p:cNvPr id="1519" name="Google Shape;1519;p1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520" name="Google Shape;152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12"/>
            <p:cNvGrpSpPr/>
            <p:nvPr/>
          </p:nvGrpSpPr>
          <p:grpSpPr>
            <a:xfrm>
              <a:off x="5371921" y="197272"/>
              <a:ext cx="182209" cy="1080483"/>
              <a:chOff x="3305183" y="2334136"/>
              <a:chExt cx="166690" cy="988457"/>
            </a:xfrm>
          </p:grpSpPr>
          <p:grpSp>
            <p:nvGrpSpPr>
              <p:cNvPr id="1523" name="Google Shape;1523;p12"/>
              <p:cNvGrpSpPr/>
              <p:nvPr/>
            </p:nvGrpSpPr>
            <p:grpSpPr>
              <a:xfrm>
                <a:off x="3305183" y="2971595"/>
                <a:ext cx="166690" cy="350998"/>
                <a:chOff x="3305183" y="3146560"/>
                <a:chExt cx="166690" cy="350998"/>
              </a:xfrm>
            </p:grpSpPr>
            <p:sp>
              <p:nvSpPr>
                <p:cNvPr id="1524" name="Google Shape;1524;p12"/>
                <p:cNvSpPr/>
                <p:nvPr/>
              </p:nvSpPr>
              <p:spPr>
                <a:xfrm>
                  <a:off x="3324821" y="3152836"/>
                  <a:ext cx="119489" cy="117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89" h="117177" extrusionOk="0">
                      <a:moveTo>
                        <a:pt x="5460" y="117177"/>
                      </a:moveTo>
                      <a:cubicBezTo>
                        <a:pt x="4508" y="91777"/>
                        <a:pt x="-9653" y="30373"/>
                        <a:pt x="11810" y="23896"/>
                      </a:cubicBezTo>
                      <a:cubicBezTo>
                        <a:pt x="18160" y="22118"/>
                        <a:pt x="14668" y="14561"/>
                        <a:pt x="19494" y="10688"/>
                      </a:cubicBezTo>
                      <a:cubicBezTo>
                        <a:pt x="31241" y="-2901"/>
                        <a:pt x="96456" y="-6838"/>
                        <a:pt x="96456" y="18879"/>
                      </a:cubicBezTo>
                      <a:cubicBezTo>
                        <a:pt x="95751" y="22315"/>
                        <a:pt x="97967" y="25668"/>
                        <a:pt x="101409" y="26373"/>
                      </a:cubicBezTo>
                      <a:cubicBezTo>
                        <a:pt x="101866" y="26467"/>
                        <a:pt x="102336" y="26506"/>
                        <a:pt x="102806" y="26499"/>
                      </a:cubicBezTo>
                      <a:cubicBezTo>
                        <a:pt x="133731" y="28849"/>
                        <a:pt x="111569" y="90507"/>
                        <a:pt x="114744" y="11393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5" name="Google Shape;1525;p12"/>
                <p:cNvSpPr/>
                <p:nvPr/>
              </p:nvSpPr>
              <p:spPr>
                <a:xfrm>
                  <a:off x="3312763" y="3270014"/>
                  <a:ext cx="150661" cy="221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61" h="221107" extrusionOk="0">
                      <a:moveTo>
                        <a:pt x="72636" y="221107"/>
                      </a:moveTo>
                      <a:cubicBezTo>
                        <a:pt x="-3564" y="204978"/>
                        <a:pt x="-15057" y="136779"/>
                        <a:pt x="16184" y="2477"/>
                      </a:cubicBezTo>
                      <a:cubicBezTo>
                        <a:pt x="54284" y="1207"/>
                        <a:pt x="87558" y="1270"/>
                        <a:pt x="125595" y="0"/>
                      </a:cubicBezTo>
                      <a:cubicBezTo>
                        <a:pt x="164330" y="92202"/>
                        <a:pt x="166299" y="206629"/>
                        <a:pt x="72636" y="22110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6" name="Google Shape;1526;p12"/>
                <p:cNvSpPr/>
                <p:nvPr/>
              </p:nvSpPr>
              <p:spPr>
                <a:xfrm>
                  <a:off x="3305183" y="3146560"/>
                  <a:ext cx="166690" cy="35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90" h="350998" extrusionOk="0">
                      <a:moveTo>
                        <a:pt x="140987" y="124596"/>
                      </a:moveTo>
                      <a:cubicBezTo>
                        <a:pt x="147337" y="122247"/>
                        <a:pt x="143336" y="59572"/>
                        <a:pt x="144542" y="54238"/>
                      </a:cubicBezTo>
                      <a:cubicBezTo>
                        <a:pt x="146828" y="39252"/>
                        <a:pt x="140097" y="24647"/>
                        <a:pt x="122571" y="26425"/>
                      </a:cubicBezTo>
                      <a:cubicBezTo>
                        <a:pt x="129683" y="-8309"/>
                        <a:pt x="29417" y="-8500"/>
                        <a:pt x="29925" y="24075"/>
                      </a:cubicBezTo>
                      <a:cubicBezTo>
                        <a:pt x="15891" y="25536"/>
                        <a:pt x="12399" y="39633"/>
                        <a:pt x="13478" y="51635"/>
                      </a:cubicBezTo>
                      <a:cubicBezTo>
                        <a:pt x="16145" y="75955"/>
                        <a:pt x="8335" y="105292"/>
                        <a:pt x="17034" y="127263"/>
                      </a:cubicBezTo>
                      <a:cubicBezTo>
                        <a:pt x="17034" y="127263"/>
                        <a:pt x="17034" y="127644"/>
                        <a:pt x="17034" y="127835"/>
                      </a:cubicBezTo>
                      <a:cubicBezTo>
                        <a:pt x="-77835" y="451748"/>
                        <a:pt x="259922" y="398789"/>
                        <a:pt x="140987" y="124596"/>
                      </a:cubicBezTo>
                      <a:close/>
                      <a:moveTo>
                        <a:pt x="126254" y="42427"/>
                      </a:moveTo>
                      <a:cubicBezTo>
                        <a:pt x="126699" y="51254"/>
                        <a:pt x="126699" y="64842"/>
                        <a:pt x="126889" y="74177"/>
                      </a:cubicBezTo>
                      <a:lnTo>
                        <a:pt x="31258" y="101736"/>
                      </a:lnTo>
                      <a:cubicBezTo>
                        <a:pt x="31258" y="96719"/>
                        <a:pt x="31258" y="91640"/>
                        <a:pt x="31258" y="86560"/>
                      </a:cubicBezTo>
                      <a:cubicBezTo>
                        <a:pt x="57865" y="73415"/>
                        <a:pt x="88408" y="58556"/>
                        <a:pt x="112348" y="40903"/>
                      </a:cubicBezTo>
                      <a:cubicBezTo>
                        <a:pt x="116793" y="41665"/>
                        <a:pt x="123778" y="38490"/>
                        <a:pt x="126254" y="42427"/>
                      </a:cubicBezTo>
                      <a:close/>
                      <a:moveTo>
                        <a:pt x="89044" y="212671"/>
                      </a:moveTo>
                      <a:cubicBezTo>
                        <a:pt x="81112" y="208784"/>
                        <a:pt x="71771" y="209070"/>
                        <a:pt x="64088" y="213433"/>
                      </a:cubicBezTo>
                      <a:cubicBezTo>
                        <a:pt x="67943" y="186762"/>
                        <a:pt x="70883" y="159947"/>
                        <a:pt x="72914" y="132978"/>
                      </a:cubicBezTo>
                      <a:lnTo>
                        <a:pt x="83964" y="132978"/>
                      </a:lnTo>
                      <a:cubicBezTo>
                        <a:pt x="83049" y="159642"/>
                        <a:pt x="84751" y="186337"/>
                        <a:pt x="89044" y="212671"/>
                      </a:cubicBezTo>
                      <a:close/>
                      <a:moveTo>
                        <a:pt x="50944" y="114118"/>
                      </a:moveTo>
                      <a:lnTo>
                        <a:pt x="127144" y="92148"/>
                      </a:lnTo>
                      <a:lnTo>
                        <a:pt x="127144" y="113420"/>
                      </a:lnTo>
                      <a:cubicBezTo>
                        <a:pt x="101299" y="114880"/>
                        <a:pt x="75899" y="115135"/>
                        <a:pt x="50626" y="114118"/>
                      </a:cubicBezTo>
                      <a:close/>
                      <a:moveTo>
                        <a:pt x="90695" y="39950"/>
                      </a:moveTo>
                      <a:cubicBezTo>
                        <a:pt x="74692" y="48269"/>
                        <a:pt x="47832" y="59826"/>
                        <a:pt x="31385" y="67255"/>
                      </a:cubicBezTo>
                      <a:cubicBezTo>
                        <a:pt x="31385" y="58937"/>
                        <a:pt x="31766" y="47634"/>
                        <a:pt x="31385" y="39379"/>
                      </a:cubicBezTo>
                      <a:cubicBezTo>
                        <a:pt x="33036" y="39379"/>
                        <a:pt x="75835" y="39442"/>
                        <a:pt x="90377" y="39950"/>
                      </a:cubicBezTo>
                      <a:close/>
                      <a:moveTo>
                        <a:pt x="45736" y="22361"/>
                      </a:moveTo>
                      <a:cubicBezTo>
                        <a:pt x="60214" y="644"/>
                        <a:pt x="112920" y="11122"/>
                        <a:pt x="111395" y="26616"/>
                      </a:cubicBezTo>
                      <a:cubicBezTo>
                        <a:pt x="92028" y="25854"/>
                        <a:pt x="63834" y="27314"/>
                        <a:pt x="44466" y="26616"/>
                      </a:cubicBezTo>
                      <a:cubicBezTo>
                        <a:pt x="44339" y="26171"/>
                        <a:pt x="45165" y="22742"/>
                        <a:pt x="45419" y="22361"/>
                      </a:cubicBezTo>
                      <a:close/>
                      <a:moveTo>
                        <a:pt x="125556" y="309127"/>
                      </a:moveTo>
                      <a:cubicBezTo>
                        <a:pt x="22686" y="406028"/>
                        <a:pt x="-873" y="195335"/>
                        <a:pt x="33798" y="131708"/>
                      </a:cubicBezTo>
                      <a:cubicBezTo>
                        <a:pt x="41101" y="132153"/>
                        <a:pt x="48467" y="132470"/>
                        <a:pt x="55833" y="132661"/>
                      </a:cubicBezTo>
                      <a:cubicBezTo>
                        <a:pt x="60913" y="148536"/>
                        <a:pt x="25734" y="268678"/>
                        <a:pt x="58500" y="243023"/>
                      </a:cubicBezTo>
                      <a:cubicBezTo>
                        <a:pt x="62310" y="237436"/>
                        <a:pt x="67708" y="228101"/>
                        <a:pt x="75454" y="228037"/>
                      </a:cubicBezTo>
                      <a:cubicBezTo>
                        <a:pt x="84979" y="228037"/>
                        <a:pt x="91076" y="238960"/>
                        <a:pt x="95394" y="245881"/>
                      </a:cubicBezTo>
                      <a:cubicBezTo>
                        <a:pt x="128985" y="268931"/>
                        <a:pt x="92536" y="150631"/>
                        <a:pt x="101744" y="132661"/>
                      </a:cubicBezTo>
                      <a:cubicBezTo>
                        <a:pt x="109173" y="132661"/>
                        <a:pt x="116602" y="132089"/>
                        <a:pt x="124032" y="131644"/>
                      </a:cubicBezTo>
                      <a:cubicBezTo>
                        <a:pt x="155591" y="183968"/>
                        <a:pt x="160671" y="257311"/>
                        <a:pt x="125239" y="30912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27" name="Google Shape;1527;p12"/>
              <p:cNvSpPr/>
              <p:nvPr/>
            </p:nvSpPr>
            <p:spPr>
              <a:xfrm>
                <a:off x="3375892" y="2334136"/>
                <a:ext cx="17700" cy="643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8" name="Google Shape;1528;p12"/>
          <p:cNvGrpSpPr/>
          <p:nvPr/>
        </p:nvGrpSpPr>
        <p:grpSpPr>
          <a:xfrm>
            <a:off x="8018879" y="0"/>
            <a:ext cx="810166" cy="3722093"/>
            <a:chOff x="7824797" y="-929429"/>
            <a:chExt cx="860597" cy="3953785"/>
          </a:xfrm>
        </p:grpSpPr>
        <p:grpSp>
          <p:nvGrpSpPr>
            <p:cNvPr id="1529" name="Google Shape;1529;p1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530" name="Google Shape;153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2" name="Google Shape;1532;p12"/>
            <p:cNvGrpSpPr/>
            <p:nvPr/>
          </p:nvGrpSpPr>
          <p:grpSpPr>
            <a:xfrm>
              <a:off x="8100547" y="-929429"/>
              <a:ext cx="300376" cy="3735115"/>
              <a:chOff x="3792712" y="404687"/>
              <a:chExt cx="274793" cy="3416993"/>
            </a:xfrm>
          </p:grpSpPr>
          <p:grpSp>
            <p:nvGrpSpPr>
              <p:cNvPr id="1533" name="Google Shape;1533;p12"/>
              <p:cNvGrpSpPr/>
              <p:nvPr/>
            </p:nvGrpSpPr>
            <p:grpSpPr>
              <a:xfrm>
                <a:off x="3792712" y="2971595"/>
                <a:ext cx="274793" cy="850085"/>
                <a:chOff x="3792712" y="2879468"/>
                <a:chExt cx="274793" cy="850085"/>
              </a:xfrm>
            </p:grpSpPr>
            <p:sp>
              <p:nvSpPr>
                <p:cNvPr id="1534" name="Google Shape;1534;p12"/>
                <p:cNvSpPr/>
                <p:nvPr/>
              </p:nvSpPr>
              <p:spPr>
                <a:xfrm>
                  <a:off x="3798083" y="3085793"/>
                  <a:ext cx="261578" cy="637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578" h="637356" extrusionOk="0">
                      <a:moveTo>
                        <a:pt x="126686" y="637357"/>
                      </a:moveTo>
                      <a:cubicBezTo>
                        <a:pt x="-60449" y="630435"/>
                        <a:pt x="18736" y="394850"/>
                        <a:pt x="6417" y="267723"/>
                      </a:cubicBezTo>
                      <a:cubicBezTo>
                        <a:pt x="12322" y="197048"/>
                        <a:pt x="-10665" y="53665"/>
                        <a:pt x="31817" y="8008"/>
                      </a:cubicBezTo>
                      <a:cubicBezTo>
                        <a:pt x="291595" y="-16566"/>
                        <a:pt x="262449" y="-1263"/>
                        <a:pt x="258829" y="299283"/>
                      </a:cubicBezTo>
                      <a:cubicBezTo>
                        <a:pt x="256988" y="426728"/>
                        <a:pt x="295024" y="626816"/>
                        <a:pt x="126686" y="63735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5" name="Google Shape;1535;p12"/>
                <p:cNvSpPr/>
                <p:nvPr/>
              </p:nvSpPr>
              <p:spPr>
                <a:xfrm>
                  <a:off x="3849902" y="2886279"/>
                  <a:ext cx="160096" cy="19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096" h="197298" extrusionOk="0">
                      <a:moveTo>
                        <a:pt x="0" y="197298"/>
                      </a:moveTo>
                      <a:cubicBezTo>
                        <a:pt x="14795" y="163453"/>
                        <a:pt x="-19495" y="39120"/>
                        <a:pt x="29908" y="37913"/>
                      </a:cubicBezTo>
                      <a:cubicBezTo>
                        <a:pt x="41275" y="35754"/>
                        <a:pt x="33401" y="17911"/>
                        <a:pt x="43053" y="12513"/>
                      </a:cubicBezTo>
                      <a:cubicBezTo>
                        <a:pt x="64008" y="-9902"/>
                        <a:pt x="129984" y="-1393"/>
                        <a:pt x="134239" y="31563"/>
                      </a:cubicBezTo>
                      <a:cubicBezTo>
                        <a:pt x="135826" y="40517"/>
                        <a:pt x="147891" y="34484"/>
                        <a:pt x="151955" y="41406"/>
                      </a:cubicBezTo>
                      <a:cubicBezTo>
                        <a:pt x="171640" y="64583"/>
                        <a:pt x="149479" y="158246"/>
                        <a:pt x="149161" y="196663"/>
                      </a:cubicBezTo>
                      <a:cubicBezTo>
                        <a:pt x="98234" y="196155"/>
                        <a:pt x="49847" y="189170"/>
                        <a:pt x="0" y="19729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6" name="Google Shape;1536;p12"/>
                <p:cNvSpPr/>
                <p:nvPr/>
              </p:nvSpPr>
              <p:spPr>
                <a:xfrm>
                  <a:off x="3792712" y="2879468"/>
                  <a:ext cx="274793" cy="850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793" h="850085" extrusionOk="0">
                      <a:moveTo>
                        <a:pt x="19916" y="786532"/>
                      </a:moveTo>
                      <a:cubicBezTo>
                        <a:pt x="39854" y="827489"/>
                        <a:pt x="67541" y="848572"/>
                        <a:pt x="131866" y="850032"/>
                      </a:cubicBezTo>
                      <a:cubicBezTo>
                        <a:pt x="255818" y="852953"/>
                        <a:pt x="279440" y="735732"/>
                        <a:pt x="271947" y="651213"/>
                      </a:cubicBezTo>
                      <a:cubicBezTo>
                        <a:pt x="272963" y="537612"/>
                        <a:pt x="275312" y="423947"/>
                        <a:pt x="274678" y="310345"/>
                      </a:cubicBezTo>
                      <a:cubicBezTo>
                        <a:pt x="276202" y="268245"/>
                        <a:pt x="263057" y="215095"/>
                        <a:pt x="217528" y="202395"/>
                      </a:cubicBezTo>
                      <a:cubicBezTo>
                        <a:pt x="213336" y="167343"/>
                        <a:pt x="246610" y="35073"/>
                        <a:pt x="197716" y="37295"/>
                      </a:cubicBezTo>
                      <a:cubicBezTo>
                        <a:pt x="191366" y="-10202"/>
                        <a:pt x="84495" y="-14965"/>
                        <a:pt x="87098" y="38311"/>
                      </a:cubicBezTo>
                      <a:cubicBezTo>
                        <a:pt x="75478" y="36978"/>
                        <a:pt x="60047" y="37041"/>
                        <a:pt x="58778" y="55583"/>
                      </a:cubicBezTo>
                      <a:cubicBezTo>
                        <a:pt x="55603" y="103081"/>
                        <a:pt x="55285" y="150833"/>
                        <a:pt x="49887" y="197760"/>
                      </a:cubicBezTo>
                      <a:cubicBezTo>
                        <a:pt x="-19010" y="224303"/>
                        <a:pt x="12613" y="404262"/>
                        <a:pt x="5437" y="474048"/>
                      </a:cubicBezTo>
                      <a:cubicBezTo>
                        <a:pt x="10264" y="577299"/>
                        <a:pt x="-17549" y="687980"/>
                        <a:pt x="19916" y="786532"/>
                      </a:cubicBezTo>
                      <a:close/>
                      <a:moveTo>
                        <a:pt x="102466" y="38248"/>
                      </a:moveTo>
                      <a:cubicBezTo>
                        <a:pt x="106148" y="7895"/>
                        <a:pt x="173585" y="17166"/>
                        <a:pt x="178983" y="37105"/>
                      </a:cubicBezTo>
                      <a:cubicBezTo>
                        <a:pt x="154281" y="37549"/>
                        <a:pt x="103101" y="39962"/>
                        <a:pt x="102592" y="38311"/>
                      </a:cubicBezTo>
                      <a:close/>
                      <a:moveTo>
                        <a:pt x="76177" y="56663"/>
                      </a:moveTo>
                      <a:lnTo>
                        <a:pt x="174983" y="55393"/>
                      </a:lnTo>
                      <a:cubicBezTo>
                        <a:pt x="190222" y="53361"/>
                        <a:pt x="211304" y="53298"/>
                        <a:pt x="206733" y="75459"/>
                      </a:cubicBezTo>
                      <a:lnTo>
                        <a:pt x="75287" y="111400"/>
                      </a:lnTo>
                      <a:cubicBezTo>
                        <a:pt x="75967" y="93194"/>
                        <a:pt x="76303" y="74970"/>
                        <a:pt x="76303" y="56726"/>
                      </a:cubicBezTo>
                      <a:close/>
                      <a:moveTo>
                        <a:pt x="73700" y="129879"/>
                      </a:moveTo>
                      <a:lnTo>
                        <a:pt x="205399" y="94382"/>
                      </a:lnTo>
                      <a:lnTo>
                        <a:pt x="203684" y="134069"/>
                      </a:lnTo>
                      <a:lnTo>
                        <a:pt x="71478" y="159469"/>
                      </a:lnTo>
                      <a:cubicBezTo>
                        <a:pt x="72430" y="149563"/>
                        <a:pt x="73192" y="139785"/>
                        <a:pt x="73827" y="129942"/>
                      </a:cubicBezTo>
                      <a:close/>
                      <a:moveTo>
                        <a:pt x="69191" y="177885"/>
                      </a:moveTo>
                      <a:lnTo>
                        <a:pt x="202541" y="152104"/>
                      </a:lnTo>
                      <a:cubicBezTo>
                        <a:pt x="201906" y="166391"/>
                        <a:pt x="201335" y="180615"/>
                        <a:pt x="200700" y="194839"/>
                      </a:cubicBezTo>
                      <a:lnTo>
                        <a:pt x="67350" y="193379"/>
                      </a:lnTo>
                      <a:cubicBezTo>
                        <a:pt x="68239" y="188298"/>
                        <a:pt x="68937" y="183282"/>
                        <a:pt x="69318" y="177948"/>
                      </a:cubicBezTo>
                      <a:close/>
                      <a:moveTo>
                        <a:pt x="19217" y="648102"/>
                      </a:moveTo>
                      <a:cubicBezTo>
                        <a:pt x="23154" y="519832"/>
                        <a:pt x="21947" y="391117"/>
                        <a:pt x="28171" y="263101"/>
                      </a:cubicBezTo>
                      <a:cubicBezTo>
                        <a:pt x="34965" y="198204"/>
                        <a:pt x="74589" y="211222"/>
                        <a:pt x="121960" y="210968"/>
                      </a:cubicBezTo>
                      <a:cubicBezTo>
                        <a:pt x="123103" y="217851"/>
                        <a:pt x="123674" y="224817"/>
                        <a:pt x="123674" y="231796"/>
                      </a:cubicBezTo>
                      <a:cubicBezTo>
                        <a:pt x="72874" y="256370"/>
                        <a:pt x="60174" y="344889"/>
                        <a:pt x="124246" y="360891"/>
                      </a:cubicBezTo>
                      <a:lnTo>
                        <a:pt x="124627" y="429281"/>
                      </a:lnTo>
                      <a:cubicBezTo>
                        <a:pt x="46966" y="432710"/>
                        <a:pt x="45951" y="548915"/>
                        <a:pt x="125135" y="549486"/>
                      </a:cubicBezTo>
                      <a:lnTo>
                        <a:pt x="125516" y="627083"/>
                      </a:lnTo>
                      <a:cubicBezTo>
                        <a:pt x="40" y="680677"/>
                        <a:pt x="157647" y="791422"/>
                        <a:pt x="143550" y="638069"/>
                      </a:cubicBezTo>
                      <a:cubicBezTo>
                        <a:pt x="209971" y="620416"/>
                        <a:pt x="220385" y="540533"/>
                        <a:pt x="142661" y="533675"/>
                      </a:cubicBezTo>
                      <a:lnTo>
                        <a:pt x="142280" y="444204"/>
                      </a:lnTo>
                      <a:cubicBezTo>
                        <a:pt x="216321" y="434298"/>
                        <a:pt x="216130" y="356764"/>
                        <a:pt x="141772" y="346604"/>
                      </a:cubicBezTo>
                      <a:cubicBezTo>
                        <a:pt x="141772" y="311425"/>
                        <a:pt x="141772" y="215413"/>
                        <a:pt x="140566" y="212429"/>
                      </a:cubicBezTo>
                      <a:cubicBezTo>
                        <a:pt x="140566" y="212429"/>
                        <a:pt x="194096" y="213762"/>
                        <a:pt x="198541" y="213381"/>
                      </a:cubicBezTo>
                      <a:cubicBezTo>
                        <a:pt x="218543" y="211666"/>
                        <a:pt x="234291" y="230589"/>
                        <a:pt x="243943" y="246845"/>
                      </a:cubicBezTo>
                      <a:cubicBezTo>
                        <a:pt x="271376" y="315997"/>
                        <a:pt x="250865" y="395880"/>
                        <a:pt x="255754" y="469095"/>
                      </a:cubicBezTo>
                      <a:cubicBezTo>
                        <a:pt x="240832" y="580093"/>
                        <a:pt x="308015" y="834538"/>
                        <a:pt x="136819" y="834855"/>
                      </a:cubicBezTo>
                      <a:cubicBezTo>
                        <a:pt x="35727" y="844063"/>
                        <a:pt x="10073" y="729382"/>
                        <a:pt x="19344" y="648166"/>
                      </a:cubicBezTo>
                      <a:close/>
                      <a:moveTo>
                        <a:pt x="125008" y="678137"/>
                      </a:moveTo>
                      <a:cubicBezTo>
                        <a:pt x="115928" y="731541"/>
                        <a:pt x="62968" y="668041"/>
                        <a:pt x="125643" y="645435"/>
                      </a:cubicBezTo>
                      <a:cubicBezTo>
                        <a:pt x="126272" y="656357"/>
                        <a:pt x="126100" y="667304"/>
                        <a:pt x="125135" y="678201"/>
                      </a:cubicBezTo>
                      <a:close/>
                      <a:moveTo>
                        <a:pt x="125008" y="531198"/>
                      </a:moveTo>
                      <a:cubicBezTo>
                        <a:pt x="69953" y="529293"/>
                        <a:pt x="68620" y="448966"/>
                        <a:pt x="124627" y="447315"/>
                      </a:cubicBezTo>
                      <a:close/>
                      <a:moveTo>
                        <a:pt x="124119" y="340698"/>
                      </a:moveTo>
                      <a:cubicBezTo>
                        <a:pt x="85193" y="326284"/>
                        <a:pt x="93004" y="270848"/>
                        <a:pt x="123674" y="251798"/>
                      </a:cubicBezTo>
                      <a:cubicBezTo>
                        <a:pt x="123973" y="281643"/>
                        <a:pt x="124183" y="311380"/>
                        <a:pt x="124309" y="341016"/>
                      </a:cubicBezTo>
                      <a:close/>
                      <a:moveTo>
                        <a:pt x="141835" y="365591"/>
                      </a:moveTo>
                      <a:cubicBezTo>
                        <a:pt x="190730" y="374798"/>
                        <a:pt x="194159" y="419057"/>
                        <a:pt x="141835" y="426106"/>
                      </a:cubicBezTo>
                      <a:close/>
                      <a:moveTo>
                        <a:pt x="142724" y="551899"/>
                      </a:moveTo>
                      <a:cubicBezTo>
                        <a:pt x="195493" y="559138"/>
                        <a:pt x="188127" y="605684"/>
                        <a:pt x="143296" y="619781"/>
                      </a:cubicBezTo>
                      <a:cubicBezTo>
                        <a:pt x="143042" y="601429"/>
                        <a:pt x="142978" y="571204"/>
                        <a:pt x="142915" y="5522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37" name="Google Shape;1537;p12"/>
              <p:cNvSpPr/>
              <p:nvPr/>
            </p:nvSpPr>
            <p:spPr>
              <a:xfrm>
                <a:off x="3923177" y="404687"/>
                <a:ext cx="17700" cy="2573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8" name="Google Shape;1538;p12"/>
          <p:cNvGrpSpPr/>
          <p:nvPr/>
        </p:nvGrpSpPr>
        <p:grpSpPr>
          <a:xfrm>
            <a:off x="7260997" y="0"/>
            <a:ext cx="985363" cy="4610929"/>
            <a:chOff x="1192601" y="-2473021"/>
            <a:chExt cx="1046700" cy="4897949"/>
          </a:xfrm>
        </p:grpSpPr>
        <p:grpSp>
          <p:nvGrpSpPr>
            <p:cNvPr id="1539" name="Google Shape;1539;p1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540" name="Google Shape;154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12"/>
            <p:cNvGrpSpPr/>
            <p:nvPr/>
          </p:nvGrpSpPr>
          <p:grpSpPr>
            <a:xfrm>
              <a:off x="1417979" y="-2473021"/>
              <a:ext cx="580390" cy="4604206"/>
              <a:chOff x="522260" y="-312241"/>
              <a:chExt cx="530958" cy="4212063"/>
            </a:xfrm>
          </p:grpSpPr>
          <p:grpSp>
            <p:nvGrpSpPr>
              <p:cNvPr id="1543" name="Google Shape;1543;p12"/>
              <p:cNvGrpSpPr/>
              <p:nvPr/>
            </p:nvGrpSpPr>
            <p:grpSpPr>
              <a:xfrm>
                <a:off x="522260" y="2971595"/>
                <a:ext cx="530958" cy="928227"/>
                <a:chOff x="522260" y="2971595"/>
                <a:chExt cx="530958" cy="928227"/>
              </a:xfrm>
            </p:grpSpPr>
            <p:sp>
              <p:nvSpPr>
                <p:cNvPr id="1544" name="Google Shape;1544;p12"/>
                <p:cNvSpPr/>
                <p:nvPr/>
              </p:nvSpPr>
              <p:spPr>
                <a:xfrm>
                  <a:off x="531045" y="3193814"/>
                  <a:ext cx="510950" cy="500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950" h="500199" extrusionOk="0">
                      <a:moveTo>
                        <a:pt x="230344" y="500189"/>
                      </a:moveTo>
                      <a:cubicBezTo>
                        <a:pt x="153916" y="500507"/>
                        <a:pt x="77640" y="493446"/>
                        <a:pt x="2570" y="479108"/>
                      </a:cubicBezTo>
                      <a:cubicBezTo>
                        <a:pt x="-4606" y="452501"/>
                        <a:pt x="4348" y="418084"/>
                        <a:pt x="15841" y="404622"/>
                      </a:cubicBezTo>
                      <a:cubicBezTo>
                        <a:pt x="93" y="296672"/>
                        <a:pt x="174591" y="153479"/>
                        <a:pt x="126458" y="68770"/>
                      </a:cubicBezTo>
                      <a:cubicBezTo>
                        <a:pt x="128236" y="16510"/>
                        <a:pt x="219295" y="6350"/>
                        <a:pt x="261142" y="0"/>
                      </a:cubicBezTo>
                      <a:cubicBezTo>
                        <a:pt x="310926" y="4953"/>
                        <a:pt x="383443" y="12002"/>
                        <a:pt x="388777" y="70612"/>
                      </a:cubicBezTo>
                      <a:cubicBezTo>
                        <a:pt x="365980" y="191262"/>
                        <a:pt x="524603" y="342392"/>
                        <a:pt x="509998" y="472630"/>
                      </a:cubicBezTo>
                      <a:cubicBezTo>
                        <a:pt x="417936" y="491147"/>
                        <a:pt x="324248" y="500380"/>
                        <a:pt x="230344" y="50018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5" name="Google Shape;1545;p12"/>
                <p:cNvSpPr/>
                <p:nvPr/>
              </p:nvSpPr>
              <p:spPr>
                <a:xfrm>
                  <a:off x="551585" y="3672350"/>
                  <a:ext cx="488949" cy="21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49" h="214629" extrusionOk="0">
                      <a:moveTo>
                        <a:pt x="243395" y="214630"/>
                      </a:moveTo>
                      <a:cubicBezTo>
                        <a:pt x="147256" y="214630"/>
                        <a:pt x="26352" y="160401"/>
                        <a:pt x="0" y="8001"/>
                      </a:cubicBezTo>
                      <a:cubicBezTo>
                        <a:pt x="165925" y="39751"/>
                        <a:pt x="327279" y="29528"/>
                        <a:pt x="488950" y="0"/>
                      </a:cubicBezTo>
                      <a:cubicBezTo>
                        <a:pt x="471043" y="147384"/>
                        <a:pt x="350266" y="214630"/>
                        <a:pt x="243395" y="214630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6" name="Google Shape;1546;p12"/>
                <p:cNvSpPr/>
                <p:nvPr/>
              </p:nvSpPr>
              <p:spPr>
                <a:xfrm>
                  <a:off x="685838" y="2977833"/>
                  <a:ext cx="219884" cy="234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884" h="234649" extrusionOk="0">
                      <a:moveTo>
                        <a:pt x="2590" y="234649"/>
                      </a:moveTo>
                      <a:cubicBezTo>
                        <a:pt x="7987" y="210011"/>
                        <a:pt x="-12142" y="33672"/>
                        <a:pt x="12877" y="45419"/>
                      </a:cubicBezTo>
                      <a:cubicBezTo>
                        <a:pt x="33197" y="50182"/>
                        <a:pt x="23545" y="24210"/>
                        <a:pt x="35038" y="16590"/>
                      </a:cubicBezTo>
                      <a:cubicBezTo>
                        <a:pt x="50913" y="906"/>
                        <a:pt x="85394" y="1604"/>
                        <a:pt x="109714" y="1922"/>
                      </a:cubicBezTo>
                      <a:cubicBezTo>
                        <a:pt x="145528" y="-936"/>
                        <a:pt x="189026" y="-6841"/>
                        <a:pt x="188835" y="38879"/>
                      </a:cubicBezTo>
                      <a:cubicBezTo>
                        <a:pt x="250875" y="39895"/>
                        <a:pt x="199503" y="186770"/>
                        <a:pt x="206869" y="233824"/>
                      </a:cubicBezTo>
                      <a:cubicBezTo>
                        <a:pt x="139369" y="212361"/>
                        <a:pt x="71932" y="215091"/>
                        <a:pt x="2590" y="23464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7" name="Google Shape;1547;p12"/>
                <p:cNvSpPr/>
                <p:nvPr/>
              </p:nvSpPr>
              <p:spPr>
                <a:xfrm>
                  <a:off x="522260" y="2971595"/>
                  <a:ext cx="530958" cy="928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58" h="928227" extrusionOk="0">
                      <a:moveTo>
                        <a:pt x="516306" y="619347"/>
                      </a:moveTo>
                      <a:cubicBezTo>
                        <a:pt x="501638" y="504285"/>
                        <a:pt x="397942" y="417798"/>
                        <a:pt x="399530" y="298926"/>
                      </a:cubicBezTo>
                      <a:cubicBezTo>
                        <a:pt x="413182" y="300514"/>
                        <a:pt x="390830" y="254159"/>
                        <a:pt x="381178" y="244380"/>
                      </a:cubicBezTo>
                      <a:cubicBezTo>
                        <a:pt x="383210" y="187992"/>
                        <a:pt x="385369" y="132175"/>
                        <a:pt x="387528" y="75787"/>
                      </a:cubicBezTo>
                      <a:cubicBezTo>
                        <a:pt x="392481" y="54070"/>
                        <a:pt x="381559" y="34449"/>
                        <a:pt x="356731" y="40227"/>
                      </a:cubicBezTo>
                      <a:cubicBezTo>
                        <a:pt x="358255" y="-10573"/>
                        <a:pt x="307645" y="730"/>
                        <a:pt x="273609" y="1810"/>
                      </a:cubicBezTo>
                      <a:cubicBezTo>
                        <a:pt x="240780" y="1429"/>
                        <a:pt x="184074" y="-222"/>
                        <a:pt x="184328" y="45244"/>
                      </a:cubicBezTo>
                      <a:cubicBezTo>
                        <a:pt x="174803" y="45815"/>
                        <a:pt x="158928" y="42640"/>
                        <a:pt x="158928" y="56547"/>
                      </a:cubicBezTo>
                      <a:cubicBezTo>
                        <a:pt x="158928" y="118777"/>
                        <a:pt x="158039" y="180435"/>
                        <a:pt x="158357" y="242475"/>
                      </a:cubicBezTo>
                      <a:cubicBezTo>
                        <a:pt x="144260" y="248825"/>
                        <a:pt x="112383" y="292767"/>
                        <a:pt x="140577" y="307753"/>
                      </a:cubicBezTo>
                      <a:cubicBezTo>
                        <a:pt x="150102" y="385159"/>
                        <a:pt x="15736" y="506508"/>
                        <a:pt x="18784" y="626967"/>
                      </a:cubicBezTo>
                      <a:cubicBezTo>
                        <a:pt x="-3124" y="640493"/>
                        <a:pt x="-8013" y="706215"/>
                        <a:pt x="15672" y="712756"/>
                      </a:cubicBezTo>
                      <a:cubicBezTo>
                        <a:pt x="65075" y="1013238"/>
                        <a:pt x="505638" y="992854"/>
                        <a:pt x="526720" y="692753"/>
                      </a:cubicBezTo>
                      <a:cubicBezTo>
                        <a:pt x="534785" y="671862"/>
                        <a:pt x="531356" y="631984"/>
                        <a:pt x="516306" y="619347"/>
                      </a:cubicBezTo>
                      <a:close/>
                      <a:moveTo>
                        <a:pt x="498399" y="620300"/>
                      </a:moveTo>
                      <a:cubicBezTo>
                        <a:pt x="475749" y="621824"/>
                        <a:pt x="453079" y="623176"/>
                        <a:pt x="430391" y="624364"/>
                      </a:cubicBezTo>
                      <a:cubicBezTo>
                        <a:pt x="405708" y="518319"/>
                        <a:pt x="384842" y="411531"/>
                        <a:pt x="367780" y="304006"/>
                      </a:cubicBezTo>
                      <a:cubicBezTo>
                        <a:pt x="372606" y="303308"/>
                        <a:pt x="377432" y="302673"/>
                        <a:pt x="382194" y="301911"/>
                      </a:cubicBezTo>
                      <a:cubicBezTo>
                        <a:pt x="378511" y="420973"/>
                        <a:pt x="481889" y="506762"/>
                        <a:pt x="498399" y="620300"/>
                      </a:cubicBezTo>
                      <a:close/>
                      <a:moveTo>
                        <a:pt x="278689" y="312579"/>
                      </a:moveTo>
                      <a:cubicBezTo>
                        <a:pt x="287389" y="312198"/>
                        <a:pt x="296025" y="311690"/>
                        <a:pt x="304661" y="311118"/>
                      </a:cubicBezTo>
                      <a:cubicBezTo>
                        <a:pt x="318040" y="416738"/>
                        <a:pt x="331477" y="522383"/>
                        <a:pt x="344983" y="628047"/>
                      </a:cubicBezTo>
                      <a:cubicBezTo>
                        <a:pt x="322568" y="628809"/>
                        <a:pt x="300216" y="629507"/>
                        <a:pt x="277800" y="629952"/>
                      </a:cubicBezTo>
                      <a:cubicBezTo>
                        <a:pt x="271844" y="524237"/>
                        <a:pt x="272136" y="418262"/>
                        <a:pt x="278689" y="312579"/>
                      </a:cubicBezTo>
                      <a:close/>
                      <a:moveTo>
                        <a:pt x="322504" y="309531"/>
                      </a:moveTo>
                      <a:cubicBezTo>
                        <a:pt x="331775" y="308642"/>
                        <a:pt x="341046" y="307626"/>
                        <a:pt x="350317" y="306483"/>
                      </a:cubicBezTo>
                      <a:cubicBezTo>
                        <a:pt x="367253" y="413417"/>
                        <a:pt x="387928" y="519633"/>
                        <a:pt x="412357" y="625126"/>
                      </a:cubicBezTo>
                      <a:cubicBezTo>
                        <a:pt x="395910" y="625951"/>
                        <a:pt x="379400" y="626713"/>
                        <a:pt x="362954" y="627348"/>
                      </a:cubicBezTo>
                      <a:cubicBezTo>
                        <a:pt x="349111" y="521430"/>
                        <a:pt x="335541" y="415493"/>
                        <a:pt x="322250" y="309531"/>
                      </a:cubicBezTo>
                      <a:close/>
                      <a:moveTo>
                        <a:pt x="365684" y="58452"/>
                      </a:moveTo>
                      <a:cubicBezTo>
                        <a:pt x="375273" y="59277"/>
                        <a:pt x="368542" y="74581"/>
                        <a:pt x="369939" y="81248"/>
                      </a:cubicBezTo>
                      <a:lnTo>
                        <a:pt x="175946" y="137382"/>
                      </a:lnTo>
                      <a:cubicBezTo>
                        <a:pt x="175946" y="127984"/>
                        <a:pt x="175946" y="118332"/>
                        <a:pt x="175946" y="109125"/>
                      </a:cubicBezTo>
                      <a:cubicBezTo>
                        <a:pt x="212713" y="94837"/>
                        <a:pt x="258496" y="85947"/>
                        <a:pt x="287643" y="60547"/>
                      </a:cubicBezTo>
                      <a:cubicBezTo>
                        <a:pt x="313360" y="60611"/>
                        <a:pt x="339649" y="57309"/>
                        <a:pt x="365430" y="58452"/>
                      </a:cubicBezTo>
                      <a:close/>
                      <a:moveTo>
                        <a:pt x="175438" y="205454"/>
                      </a:moveTo>
                      <a:lnTo>
                        <a:pt x="366827" y="159671"/>
                      </a:lnTo>
                      <a:lnTo>
                        <a:pt x="364224" y="230791"/>
                      </a:lnTo>
                      <a:cubicBezTo>
                        <a:pt x="308090" y="199041"/>
                        <a:pt x="233033" y="208248"/>
                        <a:pt x="175311" y="231616"/>
                      </a:cubicBezTo>
                      <a:close/>
                      <a:moveTo>
                        <a:pt x="175438" y="187230"/>
                      </a:moveTo>
                      <a:cubicBezTo>
                        <a:pt x="175438" y="176688"/>
                        <a:pt x="175438" y="166084"/>
                        <a:pt x="175438" y="155480"/>
                      </a:cubicBezTo>
                      <a:lnTo>
                        <a:pt x="368796" y="99536"/>
                      </a:lnTo>
                      <a:lnTo>
                        <a:pt x="367272" y="141256"/>
                      </a:lnTo>
                      <a:close/>
                      <a:moveTo>
                        <a:pt x="229032" y="21622"/>
                      </a:moveTo>
                      <a:cubicBezTo>
                        <a:pt x="256401" y="25305"/>
                        <a:pt x="342570" y="-222"/>
                        <a:pt x="338760" y="40672"/>
                      </a:cubicBezTo>
                      <a:lnTo>
                        <a:pt x="201600" y="44418"/>
                      </a:lnTo>
                      <a:cubicBezTo>
                        <a:pt x="197155" y="28861"/>
                        <a:pt x="217793" y="22765"/>
                        <a:pt x="229096" y="21749"/>
                      </a:cubicBezTo>
                      <a:close/>
                      <a:moveTo>
                        <a:pt x="263830" y="59150"/>
                      </a:moveTo>
                      <a:cubicBezTo>
                        <a:pt x="235046" y="71260"/>
                        <a:pt x="205645" y="81858"/>
                        <a:pt x="175756" y="90900"/>
                      </a:cubicBezTo>
                      <a:lnTo>
                        <a:pt x="175756" y="63722"/>
                      </a:lnTo>
                      <a:cubicBezTo>
                        <a:pt x="201664" y="62897"/>
                        <a:pt x="238113" y="59976"/>
                        <a:pt x="263894" y="59404"/>
                      </a:cubicBezTo>
                      <a:close/>
                      <a:moveTo>
                        <a:pt x="260973" y="230600"/>
                      </a:moveTo>
                      <a:cubicBezTo>
                        <a:pt x="306439" y="226028"/>
                        <a:pt x="366891" y="233838"/>
                        <a:pt x="384036" y="283432"/>
                      </a:cubicBezTo>
                      <a:cubicBezTo>
                        <a:pt x="303873" y="296939"/>
                        <a:pt x="222193" y="298945"/>
                        <a:pt x="141466" y="289401"/>
                      </a:cubicBezTo>
                      <a:cubicBezTo>
                        <a:pt x="157404" y="243554"/>
                        <a:pt x="218110" y="233521"/>
                        <a:pt x="261036" y="230854"/>
                      </a:cubicBezTo>
                      <a:close/>
                      <a:moveTo>
                        <a:pt x="259639" y="630269"/>
                      </a:moveTo>
                      <a:cubicBezTo>
                        <a:pt x="238005" y="630606"/>
                        <a:pt x="216313" y="630796"/>
                        <a:pt x="194552" y="630841"/>
                      </a:cubicBezTo>
                      <a:cubicBezTo>
                        <a:pt x="210300" y="525005"/>
                        <a:pt x="226003" y="419176"/>
                        <a:pt x="241669" y="313341"/>
                      </a:cubicBezTo>
                      <a:cubicBezTo>
                        <a:pt x="248019" y="313341"/>
                        <a:pt x="254369" y="313341"/>
                        <a:pt x="260719" y="313341"/>
                      </a:cubicBezTo>
                      <a:cubicBezTo>
                        <a:pt x="254172" y="418871"/>
                        <a:pt x="253810" y="524694"/>
                        <a:pt x="259639" y="630269"/>
                      </a:cubicBezTo>
                      <a:close/>
                      <a:moveTo>
                        <a:pt x="177089" y="630904"/>
                      </a:moveTo>
                      <a:cubicBezTo>
                        <a:pt x="155309" y="630904"/>
                        <a:pt x="133528" y="630904"/>
                        <a:pt x="111748" y="630333"/>
                      </a:cubicBezTo>
                      <a:cubicBezTo>
                        <a:pt x="143498" y="524478"/>
                        <a:pt x="175248" y="418751"/>
                        <a:pt x="206490" y="312833"/>
                      </a:cubicBezTo>
                      <a:lnTo>
                        <a:pt x="224206" y="313277"/>
                      </a:lnTo>
                      <a:cubicBezTo>
                        <a:pt x="208630" y="419195"/>
                        <a:pt x="192920" y="525069"/>
                        <a:pt x="177089" y="630904"/>
                      </a:cubicBezTo>
                      <a:close/>
                      <a:moveTo>
                        <a:pt x="76759" y="501047"/>
                      </a:moveTo>
                      <a:cubicBezTo>
                        <a:pt x="112129" y="441801"/>
                        <a:pt x="157849" y="381857"/>
                        <a:pt x="157468" y="309721"/>
                      </a:cubicBezTo>
                      <a:cubicBezTo>
                        <a:pt x="168009" y="310737"/>
                        <a:pt x="178550" y="311499"/>
                        <a:pt x="189218" y="312071"/>
                      </a:cubicBezTo>
                      <a:cubicBezTo>
                        <a:pt x="157550" y="417906"/>
                        <a:pt x="125908" y="523887"/>
                        <a:pt x="94285" y="630015"/>
                      </a:cubicBezTo>
                      <a:cubicBezTo>
                        <a:pt x="74854" y="629571"/>
                        <a:pt x="55423" y="629126"/>
                        <a:pt x="35992" y="628491"/>
                      </a:cubicBezTo>
                      <a:cubicBezTo>
                        <a:pt x="33960" y="582454"/>
                        <a:pt x="54026" y="539591"/>
                        <a:pt x="76886" y="500920"/>
                      </a:cubicBezTo>
                      <a:close/>
                      <a:moveTo>
                        <a:pt x="356858" y="897604"/>
                      </a:moveTo>
                      <a:cubicBezTo>
                        <a:pt x="221222" y="951325"/>
                        <a:pt x="58725" y="859504"/>
                        <a:pt x="34024" y="716248"/>
                      </a:cubicBezTo>
                      <a:cubicBezTo>
                        <a:pt x="191294" y="742912"/>
                        <a:pt x="352178" y="739813"/>
                        <a:pt x="508305" y="707104"/>
                      </a:cubicBezTo>
                      <a:lnTo>
                        <a:pt x="509194" y="707549"/>
                      </a:lnTo>
                      <a:cubicBezTo>
                        <a:pt x="496145" y="793623"/>
                        <a:pt x="438030" y="866134"/>
                        <a:pt x="356858" y="897604"/>
                      </a:cubicBezTo>
                      <a:close/>
                      <a:moveTo>
                        <a:pt x="512560" y="681704"/>
                      </a:moveTo>
                      <a:cubicBezTo>
                        <a:pt x="511855" y="684092"/>
                        <a:pt x="510985" y="686422"/>
                        <a:pt x="509956" y="688689"/>
                      </a:cubicBezTo>
                      <a:cubicBezTo>
                        <a:pt x="348952" y="722706"/>
                        <a:pt x="182842" y="724865"/>
                        <a:pt x="21006" y="695039"/>
                      </a:cubicBezTo>
                      <a:cubicBezTo>
                        <a:pt x="14332" y="679355"/>
                        <a:pt x="14961" y="661511"/>
                        <a:pt x="22721" y="646335"/>
                      </a:cubicBezTo>
                      <a:cubicBezTo>
                        <a:pt x="183897" y="651967"/>
                        <a:pt x="345263" y="649148"/>
                        <a:pt x="506146" y="637889"/>
                      </a:cubicBezTo>
                      <a:cubicBezTo>
                        <a:pt x="514351" y="650945"/>
                        <a:pt x="516681" y="666845"/>
                        <a:pt x="512560" y="68170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48" name="Google Shape;1548;p12"/>
              <p:cNvSpPr/>
              <p:nvPr/>
            </p:nvSpPr>
            <p:spPr>
              <a:xfrm>
                <a:off x="786930" y="-312241"/>
                <a:ext cx="17700" cy="3290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12"/>
          <p:cNvGrpSpPr/>
          <p:nvPr/>
        </p:nvGrpSpPr>
        <p:grpSpPr>
          <a:xfrm>
            <a:off x="7310064" y="1807216"/>
            <a:ext cx="148551" cy="170121"/>
            <a:chOff x="3462796" y="2555878"/>
            <a:chExt cx="157798" cy="180711"/>
          </a:xfrm>
        </p:grpSpPr>
        <p:sp>
          <p:nvSpPr>
            <p:cNvPr id="1550" name="Google Shape;1550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6" name="Google Shape;1556;p12"/>
          <p:cNvGrpSpPr/>
          <p:nvPr/>
        </p:nvGrpSpPr>
        <p:grpSpPr>
          <a:xfrm>
            <a:off x="6425530" y="0"/>
            <a:ext cx="985363" cy="3010692"/>
            <a:chOff x="6010934" y="-404723"/>
            <a:chExt cx="1046700" cy="3198101"/>
          </a:xfrm>
        </p:grpSpPr>
        <p:grpSp>
          <p:nvGrpSpPr>
            <p:cNvPr id="1557" name="Google Shape;1557;p1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558" name="Google Shape;1558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0" name="Google Shape;1560;p12"/>
            <p:cNvGrpSpPr/>
            <p:nvPr/>
          </p:nvGrpSpPr>
          <p:grpSpPr>
            <a:xfrm>
              <a:off x="6308747" y="-404723"/>
              <a:ext cx="441786" cy="2976610"/>
              <a:chOff x="1121941" y="1239413"/>
              <a:chExt cx="404159" cy="2723090"/>
            </a:xfrm>
          </p:grpSpPr>
          <p:sp>
            <p:nvSpPr>
              <p:cNvPr id="1561" name="Google Shape;1561;p12"/>
              <p:cNvSpPr/>
              <p:nvPr/>
            </p:nvSpPr>
            <p:spPr>
              <a:xfrm>
                <a:off x="1308652" y="1239413"/>
                <a:ext cx="17700" cy="17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62" name="Google Shape;1562;p12"/>
              <p:cNvGrpSpPr/>
              <p:nvPr/>
            </p:nvGrpSpPr>
            <p:grpSpPr>
              <a:xfrm>
                <a:off x="1121941" y="2971595"/>
                <a:ext cx="404159" cy="990908"/>
                <a:chOff x="1121941" y="2969319"/>
                <a:chExt cx="404159" cy="990908"/>
              </a:xfrm>
            </p:grpSpPr>
            <p:sp>
              <p:nvSpPr>
                <p:cNvPr id="1563" name="Google Shape;1563;p12"/>
                <p:cNvSpPr/>
                <p:nvPr/>
              </p:nvSpPr>
              <p:spPr>
                <a:xfrm>
                  <a:off x="1210876" y="2975878"/>
                  <a:ext cx="215728" cy="222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28" h="222824" extrusionOk="0">
                      <a:moveTo>
                        <a:pt x="14190" y="222824"/>
                      </a:moveTo>
                      <a:cubicBezTo>
                        <a:pt x="13301" y="174692"/>
                        <a:pt x="-21687" y="79251"/>
                        <a:pt x="21620" y="60582"/>
                      </a:cubicBezTo>
                      <a:cubicBezTo>
                        <a:pt x="36987" y="27244"/>
                        <a:pt x="55021" y="2797"/>
                        <a:pt x="105440" y="321"/>
                      </a:cubicBezTo>
                      <a:cubicBezTo>
                        <a:pt x="154017" y="-2156"/>
                        <a:pt x="177385" y="9655"/>
                        <a:pt x="182021" y="37976"/>
                      </a:cubicBezTo>
                      <a:cubicBezTo>
                        <a:pt x="233265" y="47692"/>
                        <a:pt x="210405" y="171326"/>
                        <a:pt x="211993" y="215776"/>
                      </a:cubicBezTo>
                      <a:cubicBezTo>
                        <a:pt x="143159" y="198060"/>
                        <a:pt x="79024" y="196790"/>
                        <a:pt x="14190" y="22282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4" name="Google Shape;1564;p12"/>
                <p:cNvSpPr/>
                <p:nvPr/>
              </p:nvSpPr>
              <p:spPr>
                <a:xfrm>
                  <a:off x="1128931" y="3411844"/>
                  <a:ext cx="389306" cy="540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306" h="540604" extrusionOk="0">
                      <a:moveTo>
                        <a:pt x="192718" y="540604"/>
                      </a:moveTo>
                      <a:cubicBezTo>
                        <a:pt x="42795" y="527142"/>
                        <a:pt x="232596" y="425161"/>
                        <a:pt x="116836" y="455260"/>
                      </a:cubicBezTo>
                      <a:cubicBezTo>
                        <a:pt x="83054" y="460150"/>
                        <a:pt x="19744" y="479835"/>
                        <a:pt x="7679" y="435512"/>
                      </a:cubicBezTo>
                      <a:cubicBezTo>
                        <a:pt x="-6227" y="397920"/>
                        <a:pt x="57844" y="371440"/>
                        <a:pt x="34857" y="364582"/>
                      </a:cubicBezTo>
                      <a:cubicBezTo>
                        <a:pt x="15807" y="363122"/>
                        <a:pt x="3107" y="353533"/>
                        <a:pt x="1393" y="338801"/>
                      </a:cubicBezTo>
                      <a:cubicBezTo>
                        <a:pt x="-3560" y="319434"/>
                        <a:pt x="17585" y="304638"/>
                        <a:pt x="35175" y="291748"/>
                      </a:cubicBezTo>
                      <a:cubicBezTo>
                        <a:pt x="33651" y="285398"/>
                        <a:pt x="30158" y="276762"/>
                        <a:pt x="28380" y="270412"/>
                      </a:cubicBezTo>
                      <a:cubicBezTo>
                        <a:pt x="-19689" y="256061"/>
                        <a:pt x="-258" y="192307"/>
                        <a:pt x="38985" y="180877"/>
                      </a:cubicBezTo>
                      <a:cubicBezTo>
                        <a:pt x="42490" y="180629"/>
                        <a:pt x="45138" y="177588"/>
                        <a:pt x="44890" y="174082"/>
                      </a:cubicBezTo>
                      <a:cubicBezTo>
                        <a:pt x="44643" y="170577"/>
                        <a:pt x="41601" y="167929"/>
                        <a:pt x="38096" y="168177"/>
                      </a:cubicBezTo>
                      <a:cubicBezTo>
                        <a:pt x="3044" y="163224"/>
                        <a:pt x="21776" y="119663"/>
                        <a:pt x="43303" y="106836"/>
                      </a:cubicBezTo>
                      <a:cubicBezTo>
                        <a:pt x="74418" y="82706"/>
                        <a:pt x="71370" y="31969"/>
                        <a:pt x="69020" y="5680"/>
                      </a:cubicBezTo>
                      <a:cubicBezTo>
                        <a:pt x="85911" y="5045"/>
                        <a:pt x="131758" y="4664"/>
                        <a:pt x="151570" y="4601"/>
                      </a:cubicBezTo>
                      <a:cubicBezTo>
                        <a:pt x="174303" y="59274"/>
                        <a:pt x="87499" y="134903"/>
                        <a:pt x="126170" y="158652"/>
                      </a:cubicBezTo>
                      <a:cubicBezTo>
                        <a:pt x="332545" y="108296"/>
                        <a:pt x="234120" y="166526"/>
                        <a:pt x="237422" y="1362"/>
                      </a:cubicBezTo>
                      <a:cubicBezTo>
                        <a:pt x="249741" y="-2130"/>
                        <a:pt x="299271" y="2378"/>
                        <a:pt x="325624" y="854"/>
                      </a:cubicBezTo>
                      <a:cubicBezTo>
                        <a:pt x="266823" y="105439"/>
                        <a:pt x="408174" y="108804"/>
                        <a:pt x="387155" y="185449"/>
                      </a:cubicBezTo>
                      <a:cubicBezTo>
                        <a:pt x="375090" y="210849"/>
                        <a:pt x="334958" y="200752"/>
                        <a:pt x="326830" y="215802"/>
                      </a:cubicBezTo>
                      <a:cubicBezTo>
                        <a:pt x="326830" y="221707"/>
                        <a:pt x="332101" y="222152"/>
                        <a:pt x="337054" y="222152"/>
                      </a:cubicBezTo>
                      <a:cubicBezTo>
                        <a:pt x="407539" y="236439"/>
                        <a:pt x="379472" y="299177"/>
                        <a:pt x="313876" y="302733"/>
                      </a:cubicBezTo>
                      <a:cubicBezTo>
                        <a:pt x="286508" y="321783"/>
                        <a:pt x="354897" y="305337"/>
                        <a:pt x="360866" y="348326"/>
                      </a:cubicBezTo>
                      <a:cubicBezTo>
                        <a:pt x="367661" y="376711"/>
                        <a:pt x="350135" y="382108"/>
                        <a:pt x="333307" y="403444"/>
                      </a:cubicBezTo>
                      <a:cubicBezTo>
                        <a:pt x="365565" y="417414"/>
                        <a:pt x="387663" y="440084"/>
                        <a:pt x="362200" y="476469"/>
                      </a:cubicBezTo>
                      <a:cubicBezTo>
                        <a:pt x="318321" y="516411"/>
                        <a:pt x="249868" y="528857"/>
                        <a:pt x="192718" y="54060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5" name="Google Shape;1565;p12"/>
                <p:cNvSpPr/>
                <p:nvPr/>
              </p:nvSpPr>
              <p:spPr>
                <a:xfrm>
                  <a:off x="1121941" y="2969319"/>
                  <a:ext cx="404159" cy="990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159" h="990908" extrusionOk="0">
                      <a:moveTo>
                        <a:pt x="396558" y="583905"/>
                      </a:moveTo>
                      <a:cubicBezTo>
                        <a:pt x="363665" y="545170"/>
                        <a:pt x="299149" y="524850"/>
                        <a:pt x="338075" y="447063"/>
                      </a:cubicBezTo>
                      <a:cubicBezTo>
                        <a:pt x="339535" y="444205"/>
                        <a:pt x="370904" y="448269"/>
                        <a:pt x="367920" y="426933"/>
                      </a:cubicBezTo>
                      <a:cubicBezTo>
                        <a:pt x="376619" y="356321"/>
                        <a:pt x="377762" y="266786"/>
                        <a:pt x="312865" y="222019"/>
                      </a:cubicBezTo>
                      <a:cubicBezTo>
                        <a:pt x="314326" y="182014"/>
                        <a:pt x="328359" y="29931"/>
                        <a:pt x="274257" y="35328"/>
                      </a:cubicBezTo>
                      <a:cubicBezTo>
                        <a:pt x="255207" y="-16234"/>
                        <a:pt x="119635" y="-11789"/>
                        <a:pt x="115888" y="51521"/>
                      </a:cubicBezTo>
                      <a:cubicBezTo>
                        <a:pt x="66358" y="56474"/>
                        <a:pt x="92711" y="194840"/>
                        <a:pt x="93600" y="232242"/>
                      </a:cubicBezTo>
                      <a:cubicBezTo>
                        <a:pt x="31814" y="278470"/>
                        <a:pt x="26607" y="363941"/>
                        <a:pt x="28766" y="435442"/>
                      </a:cubicBezTo>
                      <a:cubicBezTo>
                        <a:pt x="29211" y="460842"/>
                        <a:pt x="57849" y="448840"/>
                        <a:pt x="70740" y="450746"/>
                      </a:cubicBezTo>
                      <a:cubicBezTo>
                        <a:pt x="73851" y="483511"/>
                        <a:pt x="74994" y="521611"/>
                        <a:pt x="46991" y="544408"/>
                      </a:cubicBezTo>
                      <a:cubicBezTo>
                        <a:pt x="20829" y="559775"/>
                        <a:pt x="1906" y="611464"/>
                        <a:pt x="44133" y="617497"/>
                      </a:cubicBezTo>
                      <a:cubicBezTo>
                        <a:pt x="890" y="630197"/>
                        <a:pt x="-22097" y="700682"/>
                        <a:pt x="29973" y="716557"/>
                      </a:cubicBezTo>
                      <a:cubicBezTo>
                        <a:pt x="31179" y="718461"/>
                        <a:pt x="32132" y="730336"/>
                        <a:pt x="35878" y="733384"/>
                      </a:cubicBezTo>
                      <a:cubicBezTo>
                        <a:pt x="-9588" y="750021"/>
                        <a:pt x="-11620" y="809584"/>
                        <a:pt x="41276" y="813584"/>
                      </a:cubicBezTo>
                      <a:cubicBezTo>
                        <a:pt x="-3746" y="839747"/>
                        <a:pt x="-8318" y="908200"/>
                        <a:pt x="53150" y="912772"/>
                      </a:cubicBezTo>
                      <a:cubicBezTo>
                        <a:pt x="88837" y="913153"/>
                        <a:pt x="124016" y="903310"/>
                        <a:pt x="159259" y="898421"/>
                      </a:cubicBezTo>
                      <a:cubicBezTo>
                        <a:pt x="137224" y="913788"/>
                        <a:pt x="124270" y="946998"/>
                        <a:pt x="142368" y="970176"/>
                      </a:cubicBezTo>
                      <a:cubicBezTo>
                        <a:pt x="170879" y="1006688"/>
                        <a:pt x="222568" y="986051"/>
                        <a:pt x="258319" y="975319"/>
                      </a:cubicBezTo>
                      <a:cubicBezTo>
                        <a:pt x="297562" y="961285"/>
                        <a:pt x="346012" y="957857"/>
                        <a:pt x="374079" y="923821"/>
                      </a:cubicBezTo>
                      <a:cubicBezTo>
                        <a:pt x="397638" y="896008"/>
                        <a:pt x="385382" y="849653"/>
                        <a:pt x="346647" y="845652"/>
                      </a:cubicBezTo>
                      <a:cubicBezTo>
                        <a:pt x="371279" y="834501"/>
                        <a:pt x="382207" y="805495"/>
                        <a:pt x="371057" y="780857"/>
                      </a:cubicBezTo>
                      <a:cubicBezTo>
                        <a:pt x="362344" y="761610"/>
                        <a:pt x="342259" y="750123"/>
                        <a:pt x="321247" y="752371"/>
                      </a:cubicBezTo>
                      <a:cubicBezTo>
                        <a:pt x="385382" y="748434"/>
                        <a:pt x="427991" y="685505"/>
                        <a:pt x="350584" y="659597"/>
                      </a:cubicBezTo>
                      <a:cubicBezTo>
                        <a:pt x="302515" y="655787"/>
                        <a:pt x="436690" y="669821"/>
                        <a:pt x="396558" y="583905"/>
                      </a:cubicBezTo>
                      <a:close/>
                      <a:moveTo>
                        <a:pt x="291339" y="83525"/>
                      </a:moveTo>
                      <a:cubicBezTo>
                        <a:pt x="291847" y="98828"/>
                        <a:pt x="292418" y="114132"/>
                        <a:pt x="292926" y="129435"/>
                      </a:cubicBezTo>
                      <a:lnTo>
                        <a:pt x="105792" y="175981"/>
                      </a:lnTo>
                      <a:cubicBezTo>
                        <a:pt x="105030" y="163916"/>
                        <a:pt x="104776" y="151851"/>
                        <a:pt x="104776" y="139786"/>
                      </a:cubicBezTo>
                      <a:cubicBezTo>
                        <a:pt x="166307" y="129753"/>
                        <a:pt x="229172" y="100162"/>
                        <a:pt x="291085" y="83525"/>
                      </a:cubicBezTo>
                      <a:close/>
                      <a:moveTo>
                        <a:pt x="293561" y="147533"/>
                      </a:moveTo>
                      <a:lnTo>
                        <a:pt x="295847" y="212049"/>
                      </a:lnTo>
                      <a:cubicBezTo>
                        <a:pt x="235459" y="188897"/>
                        <a:pt x="168117" y="192212"/>
                        <a:pt x="110300" y="221193"/>
                      </a:cubicBezTo>
                      <a:cubicBezTo>
                        <a:pt x="109094" y="212113"/>
                        <a:pt x="108141" y="202969"/>
                        <a:pt x="107379" y="193824"/>
                      </a:cubicBezTo>
                      <a:close/>
                      <a:moveTo>
                        <a:pt x="194057" y="16152"/>
                      </a:moveTo>
                      <a:cubicBezTo>
                        <a:pt x="213869" y="14056"/>
                        <a:pt x="248984" y="13548"/>
                        <a:pt x="256096" y="36979"/>
                      </a:cubicBezTo>
                      <a:cubicBezTo>
                        <a:pt x="215139" y="41107"/>
                        <a:pt x="174181" y="45615"/>
                        <a:pt x="133224" y="49679"/>
                      </a:cubicBezTo>
                      <a:cubicBezTo>
                        <a:pt x="136208" y="21613"/>
                        <a:pt x="171768" y="18438"/>
                        <a:pt x="193803" y="16152"/>
                      </a:cubicBezTo>
                      <a:close/>
                      <a:moveTo>
                        <a:pt x="111507" y="70444"/>
                      </a:moveTo>
                      <a:cubicBezTo>
                        <a:pt x="137605" y="72095"/>
                        <a:pt x="295276" y="37170"/>
                        <a:pt x="290323" y="65554"/>
                      </a:cubicBezTo>
                      <a:cubicBezTo>
                        <a:pt x="228918" y="86446"/>
                        <a:pt x="165355" y="103083"/>
                        <a:pt x="105093" y="126197"/>
                      </a:cubicBezTo>
                      <a:cubicBezTo>
                        <a:pt x="106681" y="108417"/>
                        <a:pt x="102680" y="86065"/>
                        <a:pt x="111189" y="70444"/>
                      </a:cubicBezTo>
                      <a:close/>
                      <a:moveTo>
                        <a:pt x="46419" y="432902"/>
                      </a:moveTo>
                      <a:cubicBezTo>
                        <a:pt x="42609" y="356067"/>
                        <a:pt x="52769" y="256499"/>
                        <a:pt x="137034" y="227416"/>
                      </a:cubicBezTo>
                      <a:cubicBezTo>
                        <a:pt x="293561" y="176616"/>
                        <a:pt x="379921" y="271866"/>
                        <a:pt x="350521" y="426870"/>
                      </a:cubicBezTo>
                      <a:close/>
                      <a:moveTo>
                        <a:pt x="262319" y="567204"/>
                      </a:moveTo>
                      <a:lnTo>
                        <a:pt x="131636" y="595081"/>
                      </a:lnTo>
                      <a:cubicBezTo>
                        <a:pt x="113348" y="568538"/>
                        <a:pt x="184595" y="524850"/>
                        <a:pt x="164974" y="448459"/>
                      </a:cubicBezTo>
                      <a:lnTo>
                        <a:pt x="238443" y="446999"/>
                      </a:lnTo>
                      <a:cubicBezTo>
                        <a:pt x="232189" y="488604"/>
                        <a:pt x="240558" y="531086"/>
                        <a:pt x="262129" y="567204"/>
                      </a:cubicBezTo>
                      <a:close/>
                      <a:moveTo>
                        <a:pt x="36069" y="586890"/>
                      </a:moveTo>
                      <a:cubicBezTo>
                        <a:pt x="68771" y="527644"/>
                        <a:pt x="97854" y="542440"/>
                        <a:pt x="88456" y="450238"/>
                      </a:cubicBezTo>
                      <a:lnTo>
                        <a:pt x="147194" y="449031"/>
                      </a:lnTo>
                      <a:cubicBezTo>
                        <a:pt x="167514" y="524469"/>
                        <a:pt x="99442" y="554759"/>
                        <a:pt x="112269" y="599272"/>
                      </a:cubicBezTo>
                      <a:cubicBezTo>
                        <a:pt x="91758" y="603272"/>
                        <a:pt x="37466" y="620926"/>
                        <a:pt x="35878" y="586890"/>
                      </a:cubicBezTo>
                      <a:close/>
                      <a:moveTo>
                        <a:pt x="354521" y="867496"/>
                      </a:moveTo>
                      <a:cubicBezTo>
                        <a:pt x="402781" y="909914"/>
                        <a:pt x="318771" y="944458"/>
                        <a:pt x="283211" y="949347"/>
                      </a:cubicBezTo>
                      <a:cubicBezTo>
                        <a:pt x="248095" y="957158"/>
                        <a:pt x="212154" y="978875"/>
                        <a:pt x="175642" y="970239"/>
                      </a:cubicBezTo>
                      <a:cubicBezTo>
                        <a:pt x="158497" y="964588"/>
                        <a:pt x="146178" y="949094"/>
                        <a:pt x="153544" y="930805"/>
                      </a:cubicBezTo>
                      <a:cubicBezTo>
                        <a:pt x="160021" y="906612"/>
                        <a:pt x="304483" y="850160"/>
                        <a:pt x="354331" y="867496"/>
                      </a:cubicBezTo>
                      <a:close/>
                      <a:moveTo>
                        <a:pt x="354204" y="786153"/>
                      </a:moveTo>
                      <a:cubicBezTo>
                        <a:pt x="394399" y="853463"/>
                        <a:pt x="147765" y="877339"/>
                        <a:pt x="105157" y="889086"/>
                      </a:cubicBezTo>
                      <a:cubicBezTo>
                        <a:pt x="51372" y="908136"/>
                        <a:pt x="-12699" y="873592"/>
                        <a:pt x="53912" y="821966"/>
                      </a:cubicBezTo>
                      <a:cubicBezTo>
                        <a:pt x="113793" y="817648"/>
                        <a:pt x="325502" y="741766"/>
                        <a:pt x="354013" y="786153"/>
                      </a:cubicBezTo>
                      <a:close/>
                      <a:moveTo>
                        <a:pt x="293053" y="674392"/>
                      </a:moveTo>
                      <a:cubicBezTo>
                        <a:pt x="319977" y="665884"/>
                        <a:pt x="378143" y="666963"/>
                        <a:pt x="373000" y="710841"/>
                      </a:cubicBezTo>
                      <a:cubicBezTo>
                        <a:pt x="350838" y="738020"/>
                        <a:pt x="307214" y="742210"/>
                        <a:pt x="275972" y="753831"/>
                      </a:cubicBezTo>
                      <a:cubicBezTo>
                        <a:pt x="232030" y="758022"/>
                        <a:pt x="61977" y="815490"/>
                        <a:pt x="26988" y="789454"/>
                      </a:cubicBezTo>
                      <a:cubicBezTo>
                        <a:pt x="-10032" y="761896"/>
                        <a:pt x="65088" y="743608"/>
                        <a:pt x="53912" y="723859"/>
                      </a:cubicBezTo>
                      <a:cubicBezTo>
                        <a:pt x="132462" y="707666"/>
                        <a:pt x="214059" y="690648"/>
                        <a:pt x="292863" y="674392"/>
                      </a:cubicBezTo>
                      <a:close/>
                      <a:moveTo>
                        <a:pt x="354648" y="639531"/>
                      </a:moveTo>
                      <a:cubicBezTo>
                        <a:pt x="294323" y="652993"/>
                        <a:pt x="239840" y="662772"/>
                        <a:pt x="179515" y="676044"/>
                      </a:cubicBezTo>
                      <a:lnTo>
                        <a:pt x="47308" y="704555"/>
                      </a:lnTo>
                      <a:cubicBezTo>
                        <a:pt x="37021" y="705889"/>
                        <a:pt x="23750" y="694522"/>
                        <a:pt x="19241" y="685505"/>
                      </a:cubicBezTo>
                      <a:cubicBezTo>
                        <a:pt x="-15620" y="609813"/>
                        <a:pt x="264224" y="596160"/>
                        <a:pt x="316294" y="573745"/>
                      </a:cubicBezTo>
                      <a:cubicBezTo>
                        <a:pt x="326899" y="571459"/>
                        <a:pt x="326835" y="553298"/>
                        <a:pt x="314961" y="555838"/>
                      </a:cubicBezTo>
                      <a:lnTo>
                        <a:pt x="281687" y="563331"/>
                      </a:lnTo>
                      <a:cubicBezTo>
                        <a:pt x="258871" y="529206"/>
                        <a:pt x="249695" y="487760"/>
                        <a:pt x="255969" y="447190"/>
                      </a:cubicBezTo>
                      <a:lnTo>
                        <a:pt x="321946" y="445856"/>
                      </a:lnTo>
                      <a:cubicBezTo>
                        <a:pt x="294831" y="486433"/>
                        <a:pt x="311722" y="544154"/>
                        <a:pt x="352870" y="568347"/>
                      </a:cubicBezTo>
                      <a:cubicBezTo>
                        <a:pt x="382398" y="583334"/>
                        <a:pt x="401575" y="632483"/>
                        <a:pt x="354458" y="6395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6" name="Google Shape;1566;p12"/>
                <p:cNvSpPr/>
                <p:nvPr/>
              </p:nvSpPr>
              <p:spPr>
                <a:xfrm>
                  <a:off x="1160257" y="3179981"/>
                  <a:ext cx="324636" cy="229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636" h="229478" extrusionOk="0">
                      <a:moveTo>
                        <a:pt x="1626" y="229478"/>
                      </a:moveTo>
                      <a:cubicBezTo>
                        <a:pt x="-8216" y="108447"/>
                        <a:pt x="24042" y="-8456"/>
                        <a:pt x="169393" y="878"/>
                      </a:cubicBezTo>
                      <a:cubicBezTo>
                        <a:pt x="307379" y="-10678"/>
                        <a:pt x="337541" y="93334"/>
                        <a:pt x="320206" y="222176"/>
                      </a:cubicBezTo>
                      <a:cubicBezTo>
                        <a:pt x="210923" y="232019"/>
                        <a:pt x="109767" y="228018"/>
                        <a:pt x="1626" y="22947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3"/>
          <p:cNvGrpSpPr/>
          <p:nvPr/>
        </p:nvGrpSpPr>
        <p:grpSpPr>
          <a:xfrm>
            <a:off x="7647709" y="-1"/>
            <a:ext cx="476555" cy="4897445"/>
            <a:chOff x="6798998" y="-1296139"/>
            <a:chExt cx="476555" cy="4897445"/>
          </a:xfrm>
        </p:grpSpPr>
        <p:sp>
          <p:nvSpPr>
            <p:cNvPr id="164" name="Google Shape;164;p3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7026850" y="-1296139"/>
              <a:ext cx="17700" cy="4271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8602816" y="-3"/>
            <a:ext cx="406190" cy="1540306"/>
            <a:chOff x="5578966" y="2422197"/>
            <a:chExt cx="406190" cy="1540306"/>
          </a:xfrm>
        </p:grpSpPr>
        <p:sp>
          <p:nvSpPr>
            <p:cNvPr id="167" name="Google Shape;167;p3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5774600" y="2422197"/>
              <a:ext cx="17700" cy="552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3"/>
          <p:cNvGrpSpPr/>
          <p:nvPr/>
        </p:nvGrpSpPr>
        <p:grpSpPr>
          <a:xfrm>
            <a:off x="7963861" y="0"/>
            <a:ext cx="466512" cy="2850155"/>
            <a:chOff x="6176324" y="940075"/>
            <a:chExt cx="466512" cy="2850155"/>
          </a:xfrm>
        </p:grpSpPr>
        <p:sp>
          <p:nvSpPr>
            <p:cNvPr id="170" name="Google Shape;170;p3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6400713" y="940075"/>
              <a:ext cx="17700" cy="2034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3"/>
          <p:cNvGrpSpPr/>
          <p:nvPr/>
        </p:nvGrpSpPr>
        <p:grpSpPr>
          <a:xfrm>
            <a:off x="6187339" y="0"/>
            <a:ext cx="170472" cy="1319629"/>
            <a:chOff x="7576714" y="2009363"/>
            <a:chExt cx="170472" cy="1319629"/>
          </a:xfrm>
        </p:grpSpPr>
        <p:sp>
          <p:nvSpPr>
            <p:cNvPr id="173" name="Google Shape;173;p3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7652975" y="2009363"/>
              <a:ext cx="17700" cy="9657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863948" y="-1"/>
            <a:ext cx="288375" cy="3513742"/>
            <a:chOff x="7883572" y="308161"/>
            <a:chExt cx="288375" cy="3513742"/>
          </a:xfrm>
        </p:grpSpPr>
        <p:sp>
          <p:nvSpPr>
            <p:cNvPr id="176" name="Google Shape;176;p3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024899" y="308161"/>
              <a:ext cx="17700" cy="2667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3"/>
          <p:cNvSpPr txBox="1">
            <a:spLocks noGrp="1"/>
          </p:cNvSpPr>
          <p:nvPr>
            <p:ph type="ctrTitle"/>
          </p:nvPr>
        </p:nvSpPr>
        <p:spPr>
          <a:xfrm>
            <a:off x="1585825" y="2053500"/>
            <a:ext cx="4646100" cy="6309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79" name="Google Shape;179;p3"/>
          <p:cNvSpPr txBox="1">
            <a:spLocks noGrp="1"/>
          </p:cNvSpPr>
          <p:nvPr>
            <p:ph type="subTitle" idx="1"/>
          </p:nvPr>
        </p:nvSpPr>
        <p:spPr>
          <a:xfrm>
            <a:off x="1585825" y="2705100"/>
            <a:ext cx="4646100" cy="38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-229144" y="1734600"/>
            <a:ext cx="1674300" cy="16743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"/>
          <p:cNvSpPr/>
          <p:nvPr/>
        </p:nvSpPr>
        <p:spPr>
          <a:xfrm>
            <a:off x="-29101" y="1934643"/>
            <a:ext cx="1274400" cy="12744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82;p3"/>
          <p:cNvGrpSpPr/>
          <p:nvPr/>
        </p:nvGrpSpPr>
        <p:grpSpPr>
          <a:xfrm>
            <a:off x="6746411" y="744238"/>
            <a:ext cx="180404" cy="190055"/>
            <a:chOff x="3770248" y="2527300"/>
            <a:chExt cx="180404" cy="190055"/>
          </a:xfrm>
        </p:grpSpPr>
        <p:sp>
          <p:nvSpPr>
            <p:cNvPr id="183" name="Google Shape;183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3"/>
          <p:cNvGrpSpPr/>
          <p:nvPr/>
        </p:nvGrpSpPr>
        <p:grpSpPr>
          <a:xfrm>
            <a:off x="1030839" y="3124970"/>
            <a:ext cx="214463" cy="245604"/>
            <a:chOff x="3462796" y="2555878"/>
            <a:chExt cx="157798" cy="180711"/>
          </a:xfrm>
        </p:grpSpPr>
        <p:sp>
          <p:nvSpPr>
            <p:cNvPr id="188" name="Google Shape;188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" name="Google Shape;194;p3"/>
          <p:cNvGrpSpPr/>
          <p:nvPr/>
        </p:nvGrpSpPr>
        <p:grpSpPr>
          <a:xfrm>
            <a:off x="8737419" y="2806488"/>
            <a:ext cx="245187" cy="258304"/>
            <a:chOff x="3770248" y="2527300"/>
            <a:chExt cx="180404" cy="190055"/>
          </a:xfrm>
        </p:grpSpPr>
        <p:sp>
          <p:nvSpPr>
            <p:cNvPr id="195" name="Google Shape;195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3"/>
          <p:cNvGrpSpPr/>
          <p:nvPr/>
        </p:nvGrpSpPr>
        <p:grpSpPr>
          <a:xfrm rot="5400000">
            <a:off x="8622497" y="4565562"/>
            <a:ext cx="214448" cy="245568"/>
            <a:chOff x="3462796" y="2555878"/>
            <a:chExt cx="157798" cy="180711"/>
          </a:xfrm>
        </p:grpSpPr>
        <p:sp>
          <p:nvSpPr>
            <p:cNvPr id="200" name="Google Shape;200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3"/>
          <p:cNvGrpSpPr/>
          <p:nvPr/>
        </p:nvGrpSpPr>
        <p:grpSpPr>
          <a:xfrm>
            <a:off x="163248" y="1684513"/>
            <a:ext cx="180404" cy="190055"/>
            <a:chOff x="3770248" y="2527300"/>
            <a:chExt cx="180404" cy="190055"/>
          </a:xfrm>
        </p:grpSpPr>
        <p:sp>
          <p:nvSpPr>
            <p:cNvPr id="207" name="Google Shape;207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3"/>
          <p:cNvGrpSpPr/>
          <p:nvPr/>
        </p:nvGrpSpPr>
        <p:grpSpPr>
          <a:xfrm rot="-2700000">
            <a:off x="7714705" y="744247"/>
            <a:ext cx="180402" cy="190053"/>
            <a:chOff x="3770248" y="2527300"/>
            <a:chExt cx="180404" cy="190055"/>
          </a:xfrm>
        </p:grpSpPr>
        <p:sp>
          <p:nvSpPr>
            <p:cNvPr id="212" name="Google Shape;212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3"/>
          <p:cNvGrpSpPr/>
          <p:nvPr/>
        </p:nvGrpSpPr>
        <p:grpSpPr>
          <a:xfrm>
            <a:off x="6651762" y="-7"/>
            <a:ext cx="1046700" cy="1769370"/>
            <a:chOff x="2484475" y="1329455"/>
            <a:chExt cx="1046700" cy="1769370"/>
          </a:xfrm>
        </p:grpSpPr>
        <p:sp>
          <p:nvSpPr>
            <p:cNvPr id="217" name="Google Shape;217;p3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3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220" name="Google Shape;220;p3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221" name="Google Shape;221;p3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223;p3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4" name="Google Shape;224;p3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3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6" name="Google Shape;226;p3"/>
          <p:cNvGrpSpPr/>
          <p:nvPr/>
        </p:nvGrpSpPr>
        <p:grpSpPr>
          <a:xfrm>
            <a:off x="8277068" y="-1"/>
            <a:ext cx="905291" cy="2805686"/>
            <a:chOff x="3961868" y="-891976"/>
            <a:chExt cx="905291" cy="2805686"/>
          </a:xfrm>
        </p:grpSpPr>
        <p:grpSp>
          <p:nvGrpSpPr>
            <p:cNvPr id="227" name="Google Shape;227;p3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228" name="Google Shape;228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3"/>
            <p:cNvGrpSpPr/>
            <p:nvPr/>
          </p:nvGrpSpPr>
          <p:grpSpPr>
            <a:xfrm>
              <a:off x="4155315" y="-891976"/>
              <a:ext cx="522826" cy="2613070"/>
              <a:chOff x="2447534" y="1219291"/>
              <a:chExt cx="478297" cy="2390513"/>
            </a:xfrm>
          </p:grpSpPr>
          <p:grpSp>
            <p:nvGrpSpPr>
              <p:cNvPr id="231" name="Google Shape;231;p3"/>
              <p:cNvGrpSpPr/>
              <p:nvPr/>
            </p:nvGrpSpPr>
            <p:grpSpPr>
              <a:xfrm>
                <a:off x="2447534" y="1219291"/>
                <a:ext cx="478297" cy="2390513"/>
                <a:chOff x="2447534" y="1219291"/>
                <a:chExt cx="478297" cy="2390513"/>
              </a:xfrm>
            </p:grpSpPr>
            <p:grpSp>
              <p:nvGrpSpPr>
                <p:cNvPr id="232" name="Google Shape;232;p3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233" name="Google Shape;233;p3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" name="Google Shape;234;p3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3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36" name="Google Shape;236;p3"/>
                <p:cNvSpPr/>
                <p:nvPr/>
              </p:nvSpPr>
              <p:spPr>
                <a:xfrm>
                  <a:off x="2675610" y="1219291"/>
                  <a:ext cx="17700" cy="1758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7" name="Google Shape;237;p3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38" name="Google Shape;238;p3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39" name="Google Shape;239;p3"/>
          <p:cNvGrpSpPr/>
          <p:nvPr/>
        </p:nvGrpSpPr>
        <p:grpSpPr>
          <a:xfrm>
            <a:off x="7726343" y="1"/>
            <a:ext cx="522827" cy="1952267"/>
            <a:chOff x="5194218" y="-536312"/>
            <a:chExt cx="522827" cy="1952267"/>
          </a:xfrm>
        </p:grpSpPr>
        <p:grpSp>
          <p:nvGrpSpPr>
            <p:cNvPr id="240" name="Google Shape;240;p3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241" name="Google Shape;241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3"/>
            <p:cNvGrpSpPr/>
            <p:nvPr/>
          </p:nvGrpSpPr>
          <p:grpSpPr>
            <a:xfrm>
              <a:off x="5371921" y="-536312"/>
              <a:ext cx="182209" cy="1814066"/>
              <a:chOff x="3305183" y="1663032"/>
              <a:chExt cx="166690" cy="1659561"/>
            </a:xfrm>
          </p:grpSpPr>
          <p:grpSp>
            <p:nvGrpSpPr>
              <p:cNvPr id="244" name="Google Shape;244;p3"/>
              <p:cNvGrpSpPr/>
              <p:nvPr/>
            </p:nvGrpSpPr>
            <p:grpSpPr>
              <a:xfrm>
                <a:off x="3305183" y="1663032"/>
                <a:ext cx="166690" cy="1659561"/>
                <a:chOff x="3305183" y="1663032"/>
                <a:chExt cx="166690" cy="1659561"/>
              </a:xfrm>
            </p:grpSpPr>
            <p:grpSp>
              <p:nvGrpSpPr>
                <p:cNvPr id="245" name="Google Shape;245;p3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246" name="Google Shape;246;p3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7" name="Google Shape;247;p3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8" name="Google Shape;248;p3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49" name="Google Shape;249;p3"/>
                <p:cNvSpPr/>
                <p:nvPr/>
              </p:nvSpPr>
              <p:spPr>
                <a:xfrm>
                  <a:off x="3375902" y="1663032"/>
                  <a:ext cx="17700" cy="1314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0" name="Google Shape;250;p3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51" name="Google Shape;251;p3"/>
          <p:cNvGrpSpPr/>
          <p:nvPr/>
        </p:nvGrpSpPr>
        <p:grpSpPr>
          <a:xfrm>
            <a:off x="7946297" y="-6"/>
            <a:ext cx="860597" cy="4748536"/>
            <a:chOff x="7824797" y="-1724181"/>
            <a:chExt cx="860597" cy="4748536"/>
          </a:xfrm>
        </p:grpSpPr>
        <p:grpSp>
          <p:nvGrpSpPr>
            <p:cNvPr id="252" name="Google Shape;252;p3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253" name="Google Shape;253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5;p3"/>
            <p:cNvGrpSpPr/>
            <p:nvPr/>
          </p:nvGrpSpPr>
          <p:grpSpPr>
            <a:xfrm>
              <a:off x="8100547" y="-1724181"/>
              <a:ext cx="300376" cy="4529867"/>
              <a:chOff x="3792712" y="-322375"/>
              <a:chExt cx="274793" cy="4144055"/>
            </a:xfrm>
          </p:grpSpPr>
          <p:grpSp>
            <p:nvGrpSpPr>
              <p:cNvPr id="256" name="Google Shape;256;p3"/>
              <p:cNvGrpSpPr/>
              <p:nvPr/>
            </p:nvGrpSpPr>
            <p:grpSpPr>
              <a:xfrm>
                <a:off x="3792712" y="-322375"/>
                <a:ext cx="274793" cy="4144055"/>
                <a:chOff x="3792712" y="-322375"/>
                <a:chExt cx="274793" cy="4144055"/>
              </a:xfrm>
            </p:grpSpPr>
            <p:grpSp>
              <p:nvGrpSpPr>
                <p:cNvPr id="257" name="Google Shape;257;p3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258" name="Google Shape;258;p3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3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3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61" name="Google Shape;261;p3"/>
                <p:cNvSpPr/>
                <p:nvPr/>
              </p:nvSpPr>
              <p:spPr>
                <a:xfrm>
                  <a:off x="3923169" y="-322375"/>
                  <a:ext cx="17700" cy="3300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" name="Google Shape;262;p3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63" name="Google Shape;263;p3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64" name="Google Shape;264;p3"/>
          <p:cNvGrpSpPr/>
          <p:nvPr/>
        </p:nvGrpSpPr>
        <p:grpSpPr>
          <a:xfrm>
            <a:off x="7060401" y="7"/>
            <a:ext cx="1046700" cy="4149108"/>
            <a:chOff x="1192601" y="-1724180"/>
            <a:chExt cx="1046700" cy="4149108"/>
          </a:xfrm>
        </p:grpSpPr>
        <p:grpSp>
          <p:nvGrpSpPr>
            <p:cNvPr id="265" name="Google Shape;265;p3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266" name="Google Shape;266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3"/>
            <p:cNvGrpSpPr/>
            <p:nvPr/>
          </p:nvGrpSpPr>
          <p:grpSpPr>
            <a:xfrm>
              <a:off x="1417979" y="-1724180"/>
              <a:ext cx="580390" cy="3855366"/>
              <a:chOff x="522260" y="372820"/>
              <a:chExt cx="530958" cy="3527002"/>
            </a:xfrm>
          </p:grpSpPr>
          <p:grpSp>
            <p:nvGrpSpPr>
              <p:cNvPr id="269" name="Google Shape;269;p3"/>
              <p:cNvGrpSpPr/>
              <p:nvPr/>
            </p:nvGrpSpPr>
            <p:grpSpPr>
              <a:xfrm>
                <a:off x="522260" y="372820"/>
                <a:ext cx="530958" cy="3527002"/>
                <a:chOff x="522260" y="372820"/>
                <a:chExt cx="530958" cy="3527002"/>
              </a:xfrm>
            </p:grpSpPr>
            <p:grpSp>
              <p:nvGrpSpPr>
                <p:cNvPr id="270" name="Google Shape;270;p3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271" name="Google Shape;271;p3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3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3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3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75" name="Google Shape;275;p3"/>
                <p:cNvSpPr/>
                <p:nvPr/>
              </p:nvSpPr>
              <p:spPr>
                <a:xfrm>
                  <a:off x="786939" y="372820"/>
                  <a:ext cx="17700" cy="26052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6" name="Google Shape;276;p3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77" name="Google Shape;277;p3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278" name="Google Shape;278;p3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279" name="Google Shape;279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3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282" name="Google Shape;282;p3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283" name="Google Shape;283;p3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284" name="Google Shape;284;p3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3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3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88" name="Google Shape;288;p3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9" name="Google Shape;289;p3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0" name="Google Shape;290;p3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1" name="Google Shape;291;p3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2" name="Google Shape;292;p3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93" name="Google Shape;293;p3"/>
          <p:cNvGrpSpPr/>
          <p:nvPr/>
        </p:nvGrpSpPr>
        <p:grpSpPr>
          <a:xfrm>
            <a:off x="7144996" y="3810165"/>
            <a:ext cx="157798" cy="180711"/>
            <a:chOff x="3462796" y="2555878"/>
            <a:chExt cx="157798" cy="180711"/>
          </a:xfrm>
        </p:grpSpPr>
        <p:sp>
          <p:nvSpPr>
            <p:cNvPr id="294" name="Google Shape;294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4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"/>
          <p:cNvSpPr/>
          <p:nvPr/>
        </p:nvSpPr>
        <p:spPr>
          <a:xfrm>
            <a:off x="-132700" y="532398"/>
            <a:ext cx="1117500" cy="11175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4"/>
          <p:cNvSpPr/>
          <p:nvPr/>
        </p:nvSpPr>
        <p:spPr>
          <a:xfrm>
            <a:off x="820" y="665918"/>
            <a:ext cx="850500" cy="8505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"/>
          <p:cNvSpPr txBox="1">
            <a:spLocks noGrp="1"/>
          </p:cNvSpPr>
          <p:nvPr>
            <p:ph type="body" idx="1"/>
          </p:nvPr>
        </p:nvSpPr>
        <p:spPr>
          <a:xfrm>
            <a:off x="779100" y="946325"/>
            <a:ext cx="5134800" cy="351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⊹"/>
              <a:defRPr sz="3600"/>
            </a:lvl1pPr>
            <a:lvl2pPr marL="914400" lvl="1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×"/>
              <a:defRPr sz="3600"/>
            </a:lvl2pPr>
            <a:lvl3pPr marL="1371600" lvl="2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⬩"/>
              <a:defRPr sz="3600"/>
            </a:lvl3pPr>
            <a:lvl4pPr marL="1828800" lvl="3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4pPr>
            <a:lvl5pPr marL="2286000" lvl="4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5pPr>
            <a:lvl6pPr marL="2743200" lvl="5" indent="-457200" rtl="0">
              <a:spcBef>
                <a:spcPts val="800"/>
              </a:spcBef>
              <a:spcAft>
                <a:spcPts val="0"/>
              </a:spcAft>
              <a:buSzPts val="3600"/>
              <a:buChar char="■"/>
              <a:defRPr sz="3600"/>
            </a:lvl6pPr>
            <a:lvl7pPr marL="3200400" lvl="6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7pPr>
            <a:lvl8pPr marL="3657600" lvl="7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8pPr>
            <a:lvl9pPr marL="4114800" lvl="8" indent="-457200" rtl="0">
              <a:spcBef>
                <a:spcPts val="800"/>
              </a:spcBef>
              <a:spcAft>
                <a:spcPts val="800"/>
              </a:spcAft>
              <a:buSzPts val="3600"/>
              <a:buChar char="■"/>
              <a:defRPr sz="3600"/>
            </a:lvl9pPr>
          </a:lstStyle>
          <a:p>
            <a:endParaRPr/>
          </a:p>
        </p:txBody>
      </p:sp>
      <p:sp>
        <p:nvSpPr>
          <p:cNvPr id="304" name="Google Shape;304;p4"/>
          <p:cNvSpPr txBox="1"/>
          <p:nvPr/>
        </p:nvSpPr>
        <p:spPr>
          <a:xfrm>
            <a:off x="167203" y="854053"/>
            <a:ext cx="4989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sz="6000" b="1">
              <a:solidFill>
                <a:schemeClr val="accen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305" name="Google Shape;305;p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6" name="Google Shape;306;p4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307" name="Google Shape;307;p4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308" name="Google Shape;308;p4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" name="Google Shape;310;p4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311" name="Google Shape;311;p4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4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4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314" name="Google Shape;314;p4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4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" name="Google Shape;316;p4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317" name="Google Shape;317;p4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4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4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320" name="Google Shape;320;p4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4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4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323" name="Google Shape;323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7" name="Google Shape;327;p4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328" name="Google Shape;328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2" name="Google Shape;332;p4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333" name="Google Shape;333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9" name="Google Shape;339;p4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340" name="Google Shape;340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4" name="Google Shape;344;p4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345" name="Google Shape;345;p4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7" name="Google Shape;347;p4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348" name="Google Shape;348;p4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349" name="Google Shape;349;p4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4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4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52" name="Google Shape;352;p4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3" name="Google Shape;353;p4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354" name="Google Shape;354;p4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355" name="Google Shape;355;p4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356" name="Google Shape;356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8" name="Google Shape;358;p4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359" name="Google Shape;359;p4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360" name="Google Shape;360;p4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361" name="Google Shape;361;p4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2" name="Google Shape;362;p4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3" name="Google Shape;363;p4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64" name="Google Shape;364;p4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5" name="Google Shape;365;p4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66" name="Google Shape;366;p4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67" name="Google Shape;367;p4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368" name="Google Shape;368;p4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369" name="Google Shape;369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" name="Google Shape;371;p4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372" name="Google Shape;372;p4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373" name="Google Shape;373;p4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374" name="Google Shape;374;p4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5" name="Google Shape;375;p4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6" name="Google Shape;376;p4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77" name="Google Shape;377;p4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8" name="Google Shape;378;p4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79" name="Google Shape;379;p4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380" name="Google Shape;380;p4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381" name="Google Shape;381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3" name="Google Shape;383;p4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384" name="Google Shape;384;p4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385" name="Google Shape;385;p4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386" name="Google Shape;386;p4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7" name="Google Shape;387;p4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8" name="Google Shape;388;p4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89" name="Google Shape;389;p4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90" name="Google Shape;390;p4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91" name="Google Shape;391;p4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92" name="Google Shape;392;p4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393" name="Google Shape;393;p4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394" name="Google Shape;394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6" name="Google Shape;396;p4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397" name="Google Shape;397;p4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398" name="Google Shape;398;p4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399" name="Google Shape;399;p4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0" name="Google Shape;400;p4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1" name="Google Shape;401;p4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2" name="Google Shape;402;p4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03" name="Google Shape;403;p4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04" name="Google Shape;404;p4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05" name="Google Shape;405;p4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406" name="Google Shape;406;p4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407" name="Google Shape;407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" name="Google Shape;409;p4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410" name="Google Shape;410;p4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411" name="Google Shape;411;p4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412" name="Google Shape;412;p4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3" name="Google Shape;413;p4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4" name="Google Shape;414;p4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5" name="Google Shape;415;p4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16" name="Google Shape;416;p4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7" name="Google Shape;417;p4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8" name="Google Shape;418;p4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9" name="Google Shape;419;p4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20" name="Google Shape;420;p4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21" name="Google Shape;421;p4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422" name="Google Shape;422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5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⊹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×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31" name="Google Shape;431;p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2" name="Google Shape;432;p5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433" name="Google Shape;433;p5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434" name="Google Shape;434;p5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5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5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440" name="Google Shape;440;p5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2" name="Google Shape;442;p5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443" name="Google Shape;443;p5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5" name="Google Shape;445;p5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446" name="Google Shape;446;p5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5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449" name="Google Shape;449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3" name="Google Shape;453;p5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454" name="Google Shape;454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5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459" name="Google Shape;459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5" name="Google Shape;465;p5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466" name="Google Shape;466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0" name="Google Shape;470;p5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471" name="Google Shape;471;p5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5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474" name="Google Shape;474;p5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475" name="Google Shape;475;p5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5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7" name="Google Shape;477;p5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78" name="Google Shape;478;p5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9" name="Google Shape;479;p5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480" name="Google Shape;480;p5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481" name="Google Shape;481;p5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482" name="Google Shape;482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" name="Google Shape;484;p5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485" name="Google Shape;485;p5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486" name="Google Shape;486;p5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487" name="Google Shape;487;p5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8" name="Google Shape;488;p5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9" name="Google Shape;489;p5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90" name="Google Shape;490;p5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91" name="Google Shape;491;p5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92" name="Google Shape;492;p5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93" name="Google Shape;493;p5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494" name="Google Shape;494;p5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495" name="Google Shape;495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7" name="Google Shape;497;p5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498" name="Google Shape;498;p5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499" name="Google Shape;499;p5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500" name="Google Shape;500;p5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1" name="Google Shape;501;p5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2" name="Google Shape;502;p5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03" name="Google Shape;503;p5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4" name="Google Shape;504;p5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05" name="Google Shape;505;p5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506" name="Google Shape;506;p5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507" name="Google Shape;507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9" name="Google Shape;509;p5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510" name="Google Shape;510;p5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511" name="Google Shape;511;p5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512" name="Google Shape;512;p5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3" name="Google Shape;513;p5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4" name="Google Shape;514;p5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15" name="Google Shape;515;p5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16" name="Google Shape;516;p5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17" name="Google Shape;517;p5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18" name="Google Shape;518;p5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519" name="Google Shape;519;p5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20" name="Google Shape;520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" name="Google Shape;522;p5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523" name="Google Shape;523;p5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524" name="Google Shape;524;p5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525" name="Google Shape;525;p5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6" name="Google Shape;526;p5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7" name="Google Shape;527;p5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8" name="Google Shape;528;p5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29" name="Google Shape;529;p5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0" name="Google Shape;530;p5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31" name="Google Shape;531;p5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532" name="Google Shape;532;p5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33" name="Google Shape;533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" name="Google Shape;535;p5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536" name="Google Shape;536;p5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537" name="Google Shape;537;p5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538" name="Google Shape;538;p5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39" name="Google Shape;539;p5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0" name="Google Shape;540;p5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1" name="Google Shape;541;p5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42" name="Google Shape;542;p5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43" name="Google Shape;543;p5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4" name="Google Shape;544;p5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5" name="Google Shape;545;p5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6" name="Google Shape;546;p5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47" name="Google Shape;547;p5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548" name="Google Shape;548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4" name="Google Shape;554;p5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55" name="Google Shape;555;p5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6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4" name="Google Shape;564;p6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5" name="Google Shape;565;p6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6" name="Google Shape;566;p6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67" name="Google Shape;567;p6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3" name="Google Shape;573;p6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574" name="Google Shape;574;p6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575" name="Google Shape;575;p6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7" name="Google Shape;577;p6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578" name="Google Shape;578;p6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" name="Google Shape;580;p6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581" name="Google Shape;581;p6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" name="Google Shape;583;p6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584" name="Google Shape;584;p6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6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587" name="Google Shape;587;p6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6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6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590" name="Google Shape;590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6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595" name="Google Shape;595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8" name="Google Shape;598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9" name="Google Shape;599;p6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600" name="Google Shape;600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6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607" name="Google Shape;607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1" name="Google Shape;611;p6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612" name="Google Shape;612;p6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4" name="Google Shape;614;p6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615" name="Google Shape;615;p6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616" name="Google Shape;616;p6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6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6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19" name="Google Shape;619;p6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0" name="Google Shape;620;p6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21" name="Google Shape;621;p6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622" name="Google Shape;622;p6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623" name="Google Shape;623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5" name="Google Shape;625;p6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626" name="Google Shape;626;p6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627" name="Google Shape;627;p6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628" name="Google Shape;628;p6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29" name="Google Shape;629;p6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30" name="Google Shape;630;p6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31" name="Google Shape;631;p6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2" name="Google Shape;632;p6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33" name="Google Shape;633;p6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34" name="Google Shape;634;p6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635" name="Google Shape;635;p6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636" name="Google Shape;636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638;p6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639" name="Google Shape;639;p6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640" name="Google Shape;640;p6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641" name="Google Shape;641;p6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2" name="Google Shape;642;p6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3" name="Google Shape;643;p6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44" name="Google Shape;644;p6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5" name="Google Shape;645;p6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46" name="Google Shape;646;p6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647" name="Google Shape;647;p6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648" name="Google Shape;648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0" name="Google Shape;650;p6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651" name="Google Shape;651;p6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652" name="Google Shape;652;p6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653" name="Google Shape;653;p6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4" name="Google Shape;654;p6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5" name="Google Shape;655;p6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56" name="Google Shape;656;p6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57" name="Google Shape;657;p6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58" name="Google Shape;658;p6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59" name="Google Shape;659;p6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660" name="Google Shape;660;p6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61" name="Google Shape;661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3" name="Google Shape;663;p6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664" name="Google Shape;664;p6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665" name="Google Shape;665;p6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666" name="Google Shape;666;p6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7" name="Google Shape;667;p6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8" name="Google Shape;668;p6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9" name="Google Shape;669;p6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70" name="Google Shape;670;p6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1" name="Google Shape;671;p6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72" name="Google Shape;672;p6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673" name="Google Shape;673;p6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74" name="Google Shape;674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6" name="Google Shape;676;p6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677" name="Google Shape;677;p6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678" name="Google Shape;678;p6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679" name="Google Shape;679;p6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0" name="Google Shape;680;p6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1" name="Google Shape;681;p6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2" name="Google Shape;682;p6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83" name="Google Shape;683;p6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4" name="Google Shape;684;p6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5" name="Google Shape;685;p6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6" name="Google Shape;686;p6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7" name="Google Shape;687;p6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88" name="Google Shape;688;p6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689" name="Google Shape;689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7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7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98" name="Google Shape;698;p7"/>
          <p:cNvSpPr txBox="1">
            <a:spLocks noGrp="1"/>
          </p:cNvSpPr>
          <p:nvPr>
            <p:ph type="body" idx="2"/>
          </p:nvPr>
        </p:nvSpPr>
        <p:spPr>
          <a:xfrm>
            <a:off x="2873451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99" name="Google Shape;699;p7"/>
          <p:cNvSpPr txBox="1">
            <a:spLocks noGrp="1"/>
          </p:cNvSpPr>
          <p:nvPr>
            <p:ph type="body" idx="3"/>
          </p:nvPr>
        </p:nvSpPr>
        <p:spPr>
          <a:xfrm>
            <a:off x="5044003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00" name="Google Shape;700;p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1" name="Google Shape;701;p7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702" name="Google Shape;702;p7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703" name="Google Shape;703;p7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5" name="Google Shape;705;p7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706" name="Google Shape;706;p7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7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7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709" name="Google Shape;709;p7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7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1" name="Google Shape;711;p7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712" name="Google Shape;712;p7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7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7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715" name="Google Shape;715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9" name="Google Shape;719;p7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720" name="Google Shape;720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723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4" name="Google Shape;724;p7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725" name="Google Shape;725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6" name="Google Shape;726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727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1" name="Google Shape;731;p7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732" name="Google Shape;732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6" name="Google Shape;736;p7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737" name="Google Shape;737;p7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9" name="Google Shape;739;p7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740" name="Google Shape;740;p7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741" name="Google Shape;741;p7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7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3" name="Google Shape;743;p7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744" name="Google Shape;744;p7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5" name="Google Shape;745;p7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746" name="Google Shape;746;p7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747" name="Google Shape;747;p7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748" name="Google Shape;748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49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" name="Google Shape;750;p7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751" name="Google Shape;751;p7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752" name="Google Shape;752;p7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753" name="Google Shape;753;p7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4" name="Google Shape;754;p7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5" name="Google Shape;755;p7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56" name="Google Shape;756;p7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57" name="Google Shape;757;p7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58" name="Google Shape;758;p7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59" name="Google Shape;759;p7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760" name="Google Shape;760;p7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761" name="Google Shape;761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" name="Google Shape;763;p7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764" name="Google Shape;764;p7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765" name="Google Shape;765;p7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766" name="Google Shape;766;p7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7" name="Google Shape;767;p7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8" name="Google Shape;768;p7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69" name="Google Shape;769;p7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0" name="Google Shape;770;p7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71" name="Google Shape;771;p7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772" name="Google Shape;772;p7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773" name="Google Shape;773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775;p7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776" name="Google Shape;776;p7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777" name="Google Shape;777;p7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778" name="Google Shape;778;p7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79" name="Google Shape;779;p7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80" name="Google Shape;780;p7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81" name="Google Shape;781;p7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82" name="Google Shape;782;p7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83" name="Google Shape;783;p7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84" name="Google Shape;784;p7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785" name="Google Shape;785;p7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786" name="Google Shape;786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787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" name="Google Shape;788;p7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789" name="Google Shape;789;p7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790" name="Google Shape;790;p7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791" name="Google Shape;791;p7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2" name="Google Shape;792;p7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3" name="Google Shape;793;p7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4" name="Google Shape;794;p7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95" name="Google Shape;795;p7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6" name="Google Shape;796;p7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97" name="Google Shape;797;p7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798" name="Google Shape;798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04" name="Google Shape;804;p7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05" name="Google Shape;805;p7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7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7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8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14" name="Google Shape;814;p8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15" name="Google Shape;815;p8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8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8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1" name="Google Shape;821;p8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822" name="Google Shape;822;p8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823" name="Google Shape;823;p8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5" name="Google Shape;825;p8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826" name="Google Shape;826;p8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8" name="Google Shape;828;p8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829" name="Google Shape;829;p8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" name="Google Shape;831;p8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832" name="Google Shape;832;p8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" name="Google Shape;834;p8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835" name="Google Shape;835;p8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7" name="Google Shape;837;p8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838" name="Google Shape;838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2" name="Google Shape;842;p8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843" name="Google Shape;843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7" name="Google Shape;847;p8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848" name="Google Shape;848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4" name="Google Shape;854;p8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855" name="Google Shape;855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9" name="Google Shape;859;p8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860" name="Google Shape;860;p8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2" name="Google Shape;862;p8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863" name="Google Shape;863;p8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864" name="Google Shape;864;p8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5" name="Google Shape;865;p8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6" name="Google Shape;866;p8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867" name="Google Shape;867;p8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8" name="Google Shape;868;p8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869" name="Google Shape;869;p8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870" name="Google Shape;870;p8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871" name="Google Shape;871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3" name="Google Shape;873;p8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874" name="Google Shape;874;p8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875" name="Google Shape;875;p8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876" name="Google Shape;876;p8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7" name="Google Shape;877;p8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8" name="Google Shape;878;p8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79" name="Google Shape;879;p8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" name="Google Shape;880;p8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881" name="Google Shape;881;p8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882" name="Google Shape;882;p8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883" name="Google Shape;883;p8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884" name="Google Shape;884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6" name="Google Shape;886;p8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887" name="Google Shape;887;p8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888" name="Google Shape;888;p8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889" name="Google Shape;889;p8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0" name="Google Shape;890;p8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1" name="Google Shape;891;p8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92" name="Google Shape;892;p8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93" name="Google Shape;893;p8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894" name="Google Shape;894;p8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895" name="Google Shape;895;p8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896" name="Google Shape;896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8" name="Google Shape;898;p8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899" name="Google Shape;899;p8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900" name="Google Shape;900;p8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901" name="Google Shape;901;p8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2" name="Google Shape;902;p8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3" name="Google Shape;903;p8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04" name="Google Shape;904;p8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05" name="Google Shape;905;p8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06" name="Google Shape;906;p8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07" name="Google Shape;907;p8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908" name="Google Shape;908;p8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09" name="Google Shape;909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1" name="Google Shape;911;p8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912" name="Google Shape;912;p8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913" name="Google Shape;913;p8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914" name="Google Shape;914;p8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5" name="Google Shape;915;p8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6" name="Google Shape;916;p8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7" name="Google Shape;917;p8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18" name="Google Shape;918;p8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19" name="Google Shape;919;p8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20" name="Google Shape;920;p8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921" name="Google Shape;921;p8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22" name="Google Shape;922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4" name="Google Shape;924;p8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925" name="Google Shape;925;p8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926" name="Google Shape;926;p8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927" name="Google Shape;927;p8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8" name="Google Shape;928;p8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9" name="Google Shape;929;p8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30" name="Google Shape;930;p8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31" name="Google Shape;931;p8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32" name="Google Shape;932;p8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3" name="Google Shape;933;p8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4" name="Google Shape;934;p8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5" name="Google Shape;935;p8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36" name="Google Shape;936;p8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937" name="Google Shape;937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0" name="Google Shape;940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941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9" name="Google Shape;1099;p10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1100" name="Google Shape;1100;p10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1101" name="Google Shape;1101;p10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10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3" name="Google Shape;1103;p10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1104" name="Google Shape;1104;p10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10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10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1107" name="Google Shape;1107;p10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1108;p10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9" name="Google Shape;1109;p10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1110" name="Google Shape;1110;p10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10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2" name="Google Shape;1112;p10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1113" name="Google Shape;1113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1115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1116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7" name="Google Shape;1117;p10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1118" name="Google Shape;1118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2" name="Google Shape;1122;p10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1123" name="Google Shape;1123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9" name="Google Shape;1129;p10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1130" name="Google Shape;1130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10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1135" name="Google Shape;1135;p10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0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7" name="Google Shape;1137;p10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1138" name="Google Shape;1138;p10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1139" name="Google Shape;1139;p10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10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10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42" name="Google Shape;1142;p10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3" name="Google Shape;1143;p10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144" name="Google Shape;1144;p10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1145" name="Google Shape;1145;p10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1146" name="Google Shape;1146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8" name="Google Shape;1148;p10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1149" name="Google Shape;1149;p10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1150" name="Google Shape;1150;p10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1151" name="Google Shape;1151;p10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2" name="Google Shape;1152;p10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3" name="Google Shape;1153;p10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54" name="Google Shape;1154;p10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5" name="Google Shape;1155;p10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57" name="Google Shape;1157;p10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1158" name="Google Shape;1158;p10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1159" name="Google Shape;1159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1" name="Google Shape;1161;p10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1162" name="Google Shape;1162;p10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1163" name="Google Shape;1163;p10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1164" name="Google Shape;1164;p10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5" name="Google Shape;1165;p10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6" name="Google Shape;1166;p10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67" name="Google Shape;1167;p10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8" name="Google Shape;1168;p10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69" name="Google Shape;1169;p10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1170" name="Google Shape;1170;p10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1171" name="Google Shape;1171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3" name="Google Shape;1173;p10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1174" name="Google Shape;1174;p10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1175" name="Google Shape;1175;p10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1176" name="Google Shape;1176;p10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7" name="Google Shape;1177;p10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8" name="Google Shape;1178;p10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79" name="Google Shape;1179;p10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0" name="Google Shape;1180;p10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82" name="Google Shape;1182;p10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1183" name="Google Shape;1183;p10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1184" name="Google Shape;1184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6" name="Google Shape;1186;p10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1187" name="Google Shape;1187;p10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1188" name="Google Shape;1188;p10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1189" name="Google Shape;1189;p10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0" name="Google Shape;1190;p10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1" name="Google Shape;1191;p10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2" name="Google Shape;1192;p10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93" name="Google Shape;1193;p10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94" name="Google Shape;1194;p10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95" name="Google Shape;1195;p10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1196" name="Google Shape;1196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Top drawing">
  <p:cSld name="BLANK_1"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04" name="Google Shape;1204;p11"/>
          <p:cNvGrpSpPr/>
          <p:nvPr/>
        </p:nvGrpSpPr>
        <p:grpSpPr>
          <a:xfrm>
            <a:off x="501117" y="14"/>
            <a:ext cx="222106" cy="963625"/>
            <a:chOff x="6176324" y="1765810"/>
            <a:chExt cx="466512" cy="2024421"/>
          </a:xfrm>
        </p:grpSpPr>
        <p:sp>
          <p:nvSpPr>
            <p:cNvPr id="1205" name="Google Shape;1205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11"/>
          <p:cNvGrpSpPr/>
          <p:nvPr/>
        </p:nvGrpSpPr>
        <p:grpSpPr>
          <a:xfrm>
            <a:off x="4054453" y="110"/>
            <a:ext cx="281103" cy="638706"/>
            <a:chOff x="4897958" y="2723139"/>
            <a:chExt cx="514087" cy="1168081"/>
          </a:xfrm>
        </p:grpSpPr>
        <p:sp>
          <p:nvSpPr>
            <p:cNvPr id="1208" name="Google Shape;1208;p11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5157477" y="2723139"/>
              <a:ext cx="17700" cy="25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11"/>
          <p:cNvGrpSpPr/>
          <p:nvPr/>
        </p:nvGrpSpPr>
        <p:grpSpPr>
          <a:xfrm>
            <a:off x="2016228" y="118"/>
            <a:ext cx="222105" cy="594985"/>
            <a:chOff x="5578966" y="2874382"/>
            <a:chExt cx="406190" cy="1088121"/>
          </a:xfrm>
        </p:grpSpPr>
        <p:sp>
          <p:nvSpPr>
            <p:cNvPr id="1211" name="Google Shape;1211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11"/>
          <p:cNvGrpSpPr/>
          <p:nvPr/>
        </p:nvGrpSpPr>
        <p:grpSpPr>
          <a:xfrm>
            <a:off x="2887321" y="81"/>
            <a:ext cx="255089" cy="1042043"/>
            <a:chOff x="6176324" y="1884520"/>
            <a:chExt cx="466512" cy="1905711"/>
          </a:xfrm>
        </p:grpSpPr>
        <p:sp>
          <p:nvSpPr>
            <p:cNvPr id="1214" name="Google Shape;1214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11"/>
          <p:cNvGrpSpPr/>
          <p:nvPr/>
        </p:nvGrpSpPr>
        <p:grpSpPr>
          <a:xfrm>
            <a:off x="835052" y="109"/>
            <a:ext cx="260580" cy="559437"/>
            <a:chOff x="6798998" y="2578195"/>
            <a:chExt cx="476555" cy="1023111"/>
          </a:xfrm>
        </p:grpSpPr>
        <p:sp>
          <p:nvSpPr>
            <p:cNvPr id="1217" name="Google Shape;1217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11"/>
          <p:cNvGrpSpPr/>
          <p:nvPr/>
        </p:nvGrpSpPr>
        <p:grpSpPr>
          <a:xfrm>
            <a:off x="4849828" y="86"/>
            <a:ext cx="93214" cy="745528"/>
            <a:chOff x="7576714" y="1965553"/>
            <a:chExt cx="170472" cy="1363439"/>
          </a:xfrm>
        </p:grpSpPr>
        <p:sp>
          <p:nvSpPr>
            <p:cNvPr id="1220" name="Google Shape;1220;p11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7652967" y="1965553"/>
              <a:ext cx="17700" cy="1009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11"/>
          <p:cNvGrpSpPr/>
          <p:nvPr/>
        </p:nvGrpSpPr>
        <p:grpSpPr>
          <a:xfrm>
            <a:off x="1449079" y="70"/>
            <a:ext cx="157683" cy="1169334"/>
            <a:chOff x="7883572" y="1683399"/>
            <a:chExt cx="288375" cy="2138505"/>
          </a:xfrm>
        </p:grpSpPr>
        <p:sp>
          <p:nvSpPr>
            <p:cNvPr id="1223" name="Google Shape;1223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11"/>
          <p:cNvGrpSpPr/>
          <p:nvPr/>
        </p:nvGrpSpPr>
        <p:grpSpPr>
          <a:xfrm>
            <a:off x="817647" y="92422"/>
            <a:ext cx="86284" cy="98813"/>
            <a:chOff x="3462796" y="2555878"/>
            <a:chExt cx="157798" cy="180711"/>
          </a:xfrm>
        </p:grpSpPr>
        <p:sp>
          <p:nvSpPr>
            <p:cNvPr id="1226" name="Google Shape;1226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11"/>
          <p:cNvGrpSpPr/>
          <p:nvPr/>
        </p:nvGrpSpPr>
        <p:grpSpPr>
          <a:xfrm>
            <a:off x="2393331" y="638764"/>
            <a:ext cx="98645" cy="103922"/>
            <a:chOff x="3770248" y="2527300"/>
            <a:chExt cx="180404" cy="190055"/>
          </a:xfrm>
        </p:grpSpPr>
        <p:sp>
          <p:nvSpPr>
            <p:cNvPr id="1233" name="Google Shape;123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7" name="Google Shape;1237;p11"/>
          <p:cNvGrpSpPr/>
          <p:nvPr/>
        </p:nvGrpSpPr>
        <p:grpSpPr>
          <a:xfrm>
            <a:off x="4448250" y="26354"/>
            <a:ext cx="117260" cy="134286"/>
            <a:chOff x="3462796" y="2555878"/>
            <a:chExt cx="157798" cy="180711"/>
          </a:xfrm>
        </p:grpSpPr>
        <p:sp>
          <p:nvSpPr>
            <p:cNvPr id="1238" name="Google Shape;123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4" name="Google Shape;1244;p11"/>
          <p:cNvGrpSpPr/>
          <p:nvPr/>
        </p:nvGrpSpPr>
        <p:grpSpPr>
          <a:xfrm>
            <a:off x="3457306" y="904099"/>
            <a:ext cx="134058" cy="141230"/>
            <a:chOff x="3770248" y="2527300"/>
            <a:chExt cx="180404" cy="190055"/>
          </a:xfrm>
        </p:grpSpPr>
        <p:sp>
          <p:nvSpPr>
            <p:cNvPr id="1245" name="Google Shape;124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11"/>
          <p:cNvGrpSpPr/>
          <p:nvPr/>
        </p:nvGrpSpPr>
        <p:grpSpPr>
          <a:xfrm rot="5400000">
            <a:off x="3320205" y="266918"/>
            <a:ext cx="117260" cy="134268"/>
            <a:chOff x="3462796" y="2555878"/>
            <a:chExt cx="157798" cy="180711"/>
          </a:xfrm>
        </p:grpSpPr>
        <p:sp>
          <p:nvSpPr>
            <p:cNvPr id="1250" name="Google Shape;1250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6" name="Google Shape;1256;p11"/>
          <p:cNvGrpSpPr/>
          <p:nvPr/>
        </p:nvGrpSpPr>
        <p:grpSpPr>
          <a:xfrm>
            <a:off x="490004" y="711414"/>
            <a:ext cx="98645" cy="103922"/>
            <a:chOff x="3770248" y="2527300"/>
            <a:chExt cx="180404" cy="190055"/>
          </a:xfrm>
        </p:grpSpPr>
        <p:sp>
          <p:nvSpPr>
            <p:cNvPr id="1257" name="Google Shape;1257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1" name="Google Shape;1261;p11"/>
          <p:cNvGrpSpPr/>
          <p:nvPr/>
        </p:nvGrpSpPr>
        <p:grpSpPr>
          <a:xfrm rot="-2700000">
            <a:off x="4871785" y="1077752"/>
            <a:ext cx="98633" cy="103910"/>
            <a:chOff x="3770248" y="2527300"/>
            <a:chExt cx="180404" cy="190055"/>
          </a:xfrm>
        </p:grpSpPr>
        <p:sp>
          <p:nvSpPr>
            <p:cNvPr id="1262" name="Google Shape;1262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6" name="Google Shape;1266;p11"/>
          <p:cNvGrpSpPr/>
          <p:nvPr/>
        </p:nvGrpSpPr>
        <p:grpSpPr>
          <a:xfrm>
            <a:off x="1552394" y="34"/>
            <a:ext cx="572336" cy="1286416"/>
            <a:chOff x="2484475" y="746199"/>
            <a:chExt cx="1046700" cy="2352626"/>
          </a:xfrm>
        </p:grpSpPr>
        <p:sp>
          <p:nvSpPr>
            <p:cNvPr id="1267" name="Google Shape;1267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9" name="Google Shape;1269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270" name="Google Shape;1270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271" name="Google Shape;1271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3" name="Google Shape;1273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274" name="Google Shape;1274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5" name="Google Shape;1275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76" name="Google Shape;1276;p11"/>
          <p:cNvGrpSpPr/>
          <p:nvPr/>
        </p:nvGrpSpPr>
        <p:grpSpPr>
          <a:xfrm>
            <a:off x="2360233" y="30"/>
            <a:ext cx="495013" cy="706398"/>
            <a:chOff x="3961868" y="621833"/>
            <a:chExt cx="905291" cy="1291877"/>
          </a:xfrm>
        </p:grpSpPr>
        <p:grpSp>
          <p:nvGrpSpPr>
            <p:cNvPr id="1277" name="Google Shape;1277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278" name="Google Shape;1278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0" name="Google Shape;1280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281" name="Google Shape;1281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282" name="Google Shape;1282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283" name="Google Shape;1283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86" name="Google Shape;1286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87" name="Google Shape;1287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88" name="Google Shape;1288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89" name="Google Shape;1289;p11"/>
          <p:cNvGrpSpPr/>
          <p:nvPr/>
        </p:nvGrpSpPr>
        <p:grpSpPr>
          <a:xfrm>
            <a:off x="3034082" y="24"/>
            <a:ext cx="285882" cy="434231"/>
            <a:chOff x="5194218" y="621823"/>
            <a:chExt cx="522827" cy="794132"/>
          </a:xfrm>
        </p:grpSpPr>
        <p:grpSp>
          <p:nvGrpSpPr>
            <p:cNvPr id="1290" name="Google Shape;1290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291" name="Google Shape;129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3" name="Google Shape;1293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294" name="Google Shape;1294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295" name="Google Shape;1295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296" name="Google Shape;1296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7" name="Google Shape;1297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99" name="Google Shape;1299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0" name="Google Shape;1300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01" name="Google Shape;1301;p11"/>
          <p:cNvGrpSpPr/>
          <p:nvPr/>
        </p:nvGrpSpPr>
        <p:grpSpPr>
          <a:xfrm>
            <a:off x="4472482" y="42"/>
            <a:ext cx="470574" cy="1177689"/>
            <a:chOff x="7824797" y="870572"/>
            <a:chExt cx="860597" cy="2153783"/>
          </a:xfrm>
        </p:grpSpPr>
        <p:grpSp>
          <p:nvGrpSpPr>
            <p:cNvPr id="1302" name="Google Shape;1302;p11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303" name="Google Shape;1303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5" name="Google Shape;1305;p11"/>
            <p:cNvGrpSpPr/>
            <p:nvPr/>
          </p:nvGrpSpPr>
          <p:grpSpPr>
            <a:xfrm>
              <a:off x="8100547" y="870572"/>
              <a:ext cx="300376" cy="1935114"/>
              <a:chOff x="3792712" y="2051381"/>
              <a:chExt cx="274793" cy="1770299"/>
            </a:xfrm>
          </p:grpSpPr>
          <p:grpSp>
            <p:nvGrpSpPr>
              <p:cNvPr id="1306" name="Google Shape;1306;p11"/>
              <p:cNvGrpSpPr/>
              <p:nvPr/>
            </p:nvGrpSpPr>
            <p:grpSpPr>
              <a:xfrm>
                <a:off x="3792712" y="2051381"/>
                <a:ext cx="274793" cy="1770299"/>
                <a:chOff x="3792712" y="2051381"/>
                <a:chExt cx="274793" cy="1770299"/>
              </a:xfrm>
            </p:grpSpPr>
            <p:grpSp>
              <p:nvGrpSpPr>
                <p:cNvPr id="1307" name="Google Shape;1307;p11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308" name="Google Shape;1308;p11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11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0" name="Google Shape;1310;p11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11" name="Google Shape;1311;p11"/>
                <p:cNvSpPr/>
                <p:nvPr/>
              </p:nvSpPr>
              <p:spPr>
                <a:xfrm>
                  <a:off x="3923176" y="2051381"/>
                  <a:ext cx="17700" cy="926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2" name="Google Shape;1312;p11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13" name="Google Shape;1313;p11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14" name="Google Shape;1314;p11"/>
          <p:cNvGrpSpPr/>
          <p:nvPr/>
        </p:nvGrpSpPr>
        <p:grpSpPr>
          <a:xfrm>
            <a:off x="845998" y="42"/>
            <a:ext cx="572336" cy="917921"/>
            <a:chOff x="1192601" y="746213"/>
            <a:chExt cx="1046700" cy="1678715"/>
          </a:xfrm>
        </p:grpSpPr>
        <p:grpSp>
          <p:nvGrpSpPr>
            <p:cNvPr id="1315" name="Google Shape;131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316" name="Google Shape;131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8" name="Google Shape;131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319" name="Google Shape;131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320" name="Google Shape;132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321" name="Google Shape;132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4" name="Google Shape;132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5" name="Google Shape;132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6" name="Google Shape;132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27" name="Google Shape;1327;p11"/>
          <p:cNvGrpSpPr/>
          <p:nvPr/>
        </p:nvGrpSpPr>
        <p:grpSpPr>
          <a:xfrm>
            <a:off x="3480662" y="46"/>
            <a:ext cx="572336" cy="1051386"/>
            <a:chOff x="6010934" y="870580"/>
            <a:chExt cx="1046700" cy="1922797"/>
          </a:xfrm>
        </p:grpSpPr>
        <p:grpSp>
          <p:nvGrpSpPr>
            <p:cNvPr id="1328" name="Google Shape;132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29" name="Google Shape;132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1" name="Google Shape;133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332" name="Google Shape;133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333" name="Google Shape;133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334" name="Google Shape;133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38" name="Google Shape;133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9" name="Google Shape;133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0" name="Google Shape;134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1" name="Google Shape;134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2" name="Google Shape;134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3" name="Google Shape;1343;p11"/>
          <p:cNvGrpSpPr/>
          <p:nvPr/>
        </p:nvGrpSpPr>
        <p:grpSpPr>
          <a:xfrm>
            <a:off x="588526" y="36"/>
            <a:ext cx="285882" cy="1099601"/>
            <a:chOff x="721731" y="746204"/>
            <a:chExt cx="522827" cy="2010974"/>
          </a:xfrm>
        </p:grpSpPr>
        <p:grpSp>
          <p:nvGrpSpPr>
            <p:cNvPr id="1344" name="Google Shape;134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345" name="Google Shape;134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" name="Google Shape;134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348" name="Google Shape;134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349" name="Google Shape;134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350" name="Google Shape;135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2" name="Google Shape;135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53" name="Google Shape;135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54" name="Google Shape;135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55" name="Google Shape;1355;p11"/>
          <p:cNvGrpSpPr/>
          <p:nvPr/>
        </p:nvGrpSpPr>
        <p:grpSpPr>
          <a:xfrm>
            <a:off x="5102111" y="14"/>
            <a:ext cx="222106" cy="963625"/>
            <a:chOff x="6176324" y="1765810"/>
            <a:chExt cx="466512" cy="2024421"/>
          </a:xfrm>
        </p:grpSpPr>
        <p:sp>
          <p:nvSpPr>
            <p:cNvPr id="1356" name="Google Shape;1356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11"/>
          <p:cNvGrpSpPr/>
          <p:nvPr/>
        </p:nvGrpSpPr>
        <p:grpSpPr>
          <a:xfrm>
            <a:off x="6617222" y="118"/>
            <a:ext cx="222105" cy="594985"/>
            <a:chOff x="5578966" y="2874382"/>
            <a:chExt cx="406190" cy="1088121"/>
          </a:xfrm>
        </p:grpSpPr>
        <p:sp>
          <p:nvSpPr>
            <p:cNvPr id="1359" name="Google Shape;1359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" name="Google Shape;1361;p11"/>
          <p:cNvGrpSpPr/>
          <p:nvPr/>
        </p:nvGrpSpPr>
        <p:grpSpPr>
          <a:xfrm>
            <a:off x="7488315" y="81"/>
            <a:ext cx="255089" cy="1042043"/>
            <a:chOff x="6176324" y="1884520"/>
            <a:chExt cx="466512" cy="1905711"/>
          </a:xfrm>
        </p:grpSpPr>
        <p:sp>
          <p:nvSpPr>
            <p:cNvPr id="1362" name="Google Shape;1362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11"/>
          <p:cNvGrpSpPr/>
          <p:nvPr/>
        </p:nvGrpSpPr>
        <p:grpSpPr>
          <a:xfrm>
            <a:off x="5436046" y="109"/>
            <a:ext cx="260580" cy="559437"/>
            <a:chOff x="6798998" y="2578195"/>
            <a:chExt cx="476555" cy="1023111"/>
          </a:xfrm>
        </p:grpSpPr>
        <p:sp>
          <p:nvSpPr>
            <p:cNvPr id="1365" name="Google Shape;1365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11"/>
          <p:cNvGrpSpPr/>
          <p:nvPr/>
        </p:nvGrpSpPr>
        <p:grpSpPr>
          <a:xfrm>
            <a:off x="6050073" y="70"/>
            <a:ext cx="157683" cy="1169334"/>
            <a:chOff x="7883572" y="1683399"/>
            <a:chExt cx="288375" cy="2138505"/>
          </a:xfrm>
        </p:grpSpPr>
        <p:sp>
          <p:nvSpPr>
            <p:cNvPr id="1368" name="Google Shape;1368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11"/>
          <p:cNvGrpSpPr/>
          <p:nvPr/>
        </p:nvGrpSpPr>
        <p:grpSpPr>
          <a:xfrm>
            <a:off x="5418641" y="92422"/>
            <a:ext cx="86284" cy="98813"/>
            <a:chOff x="3462796" y="2555878"/>
            <a:chExt cx="157798" cy="180711"/>
          </a:xfrm>
        </p:grpSpPr>
        <p:sp>
          <p:nvSpPr>
            <p:cNvPr id="1371" name="Google Shape;1371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7" name="Google Shape;1377;p11"/>
          <p:cNvGrpSpPr/>
          <p:nvPr/>
        </p:nvGrpSpPr>
        <p:grpSpPr>
          <a:xfrm>
            <a:off x="6994325" y="638764"/>
            <a:ext cx="98645" cy="103922"/>
            <a:chOff x="3770248" y="2527300"/>
            <a:chExt cx="180404" cy="190055"/>
          </a:xfrm>
        </p:grpSpPr>
        <p:sp>
          <p:nvSpPr>
            <p:cNvPr id="1378" name="Google Shape;1378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2" name="Google Shape;1382;p11"/>
          <p:cNvGrpSpPr/>
          <p:nvPr/>
        </p:nvGrpSpPr>
        <p:grpSpPr>
          <a:xfrm>
            <a:off x="8058300" y="904099"/>
            <a:ext cx="134058" cy="141230"/>
            <a:chOff x="3770248" y="2527300"/>
            <a:chExt cx="180404" cy="190055"/>
          </a:xfrm>
        </p:grpSpPr>
        <p:sp>
          <p:nvSpPr>
            <p:cNvPr id="1383" name="Google Shape;138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11"/>
          <p:cNvGrpSpPr/>
          <p:nvPr/>
        </p:nvGrpSpPr>
        <p:grpSpPr>
          <a:xfrm rot="5400000">
            <a:off x="7921199" y="266918"/>
            <a:ext cx="117260" cy="134268"/>
            <a:chOff x="3462796" y="2555878"/>
            <a:chExt cx="157798" cy="180711"/>
          </a:xfrm>
        </p:grpSpPr>
        <p:sp>
          <p:nvSpPr>
            <p:cNvPr id="1388" name="Google Shape;138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4" name="Google Shape;1394;p11"/>
          <p:cNvGrpSpPr/>
          <p:nvPr/>
        </p:nvGrpSpPr>
        <p:grpSpPr>
          <a:xfrm>
            <a:off x="5090998" y="711414"/>
            <a:ext cx="98645" cy="103922"/>
            <a:chOff x="3770248" y="2527300"/>
            <a:chExt cx="180404" cy="190055"/>
          </a:xfrm>
        </p:grpSpPr>
        <p:sp>
          <p:nvSpPr>
            <p:cNvPr id="1395" name="Google Shape;139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9" name="Google Shape;1399;p11"/>
          <p:cNvGrpSpPr/>
          <p:nvPr/>
        </p:nvGrpSpPr>
        <p:grpSpPr>
          <a:xfrm>
            <a:off x="6153388" y="34"/>
            <a:ext cx="572336" cy="1286416"/>
            <a:chOff x="2484475" y="746199"/>
            <a:chExt cx="1046700" cy="2352626"/>
          </a:xfrm>
        </p:grpSpPr>
        <p:sp>
          <p:nvSpPr>
            <p:cNvPr id="1400" name="Google Shape;1400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2" name="Google Shape;1402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403" name="Google Shape;1403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404" name="Google Shape;1404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5" name="Google Shape;1405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6" name="Google Shape;1406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07" name="Google Shape;1407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8" name="Google Shape;1408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09" name="Google Shape;1409;p11"/>
          <p:cNvGrpSpPr/>
          <p:nvPr/>
        </p:nvGrpSpPr>
        <p:grpSpPr>
          <a:xfrm>
            <a:off x="6961227" y="30"/>
            <a:ext cx="495013" cy="706398"/>
            <a:chOff x="3961868" y="621833"/>
            <a:chExt cx="905291" cy="1291877"/>
          </a:xfrm>
        </p:grpSpPr>
        <p:grpSp>
          <p:nvGrpSpPr>
            <p:cNvPr id="1410" name="Google Shape;1410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411" name="Google Shape;141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414" name="Google Shape;1414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415" name="Google Shape;1415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416" name="Google Shape;1416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7" name="Google Shape;1417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8" name="Google Shape;1418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19" name="Google Shape;1419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20" name="Google Shape;1420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21" name="Google Shape;1421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22" name="Google Shape;1422;p11"/>
          <p:cNvGrpSpPr/>
          <p:nvPr/>
        </p:nvGrpSpPr>
        <p:grpSpPr>
          <a:xfrm>
            <a:off x="7635076" y="24"/>
            <a:ext cx="285882" cy="434231"/>
            <a:chOff x="5194218" y="621823"/>
            <a:chExt cx="522827" cy="794132"/>
          </a:xfrm>
        </p:grpSpPr>
        <p:grpSp>
          <p:nvGrpSpPr>
            <p:cNvPr id="1423" name="Google Shape;1423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424" name="Google Shape;1424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6" name="Google Shape;1426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427" name="Google Shape;1427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428" name="Google Shape;1428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29" name="Google Shape;1429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0" name="Google Shape;1430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1" name="Google Shape;1431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32" name="Google Shape;1432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33" name="Google Shape;1433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34" name="Google Shape;1434;p11"/>
          <p:cNvGrpSpPr/>
          <p:nvPr/>
        </p:nvGrpSpPr>
        <p:grpSpPr>
          <a:xfrm>
            <a:off x="5446992" y="42"/>
            <a:ext cx="572336" cy="917921"/>
            <a:chOff x="1192601" y="746213"/>
            <a:chExt cx="1046700" cy="1678715"/>
          </a:xfrm>
        </p:grpSpPr>
        <p:grpSp>
          <p:nvGrpSpPr>
            <p:cNvPr id="1435" name="Google Shape;143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436" name="Google Shape;143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8" name="Google Shape;143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439" name="Google Shape;143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440" name="Google Shape;144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441" name="Google Shape;144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2" name="Google Shape;144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3" name="Google Shape;144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4" name="Google Shape;144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45" name="Google Shape;144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46" name="Google Shape;144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47" name="Google Shape;1447;p11"/>
          <p:cNvGrpSpPr/>
          <p:nvPr/>
        </p:nvGrpSpPr>
        <p:grpSpPr>
          <a:xfrm>
            <a:off x="8081656" y="46"/>
            <a:ext cx="572336" cy="1051386"/>
            <a:chOff x="6010934" y="870580"/>
            <a:chExt cx="1046700" cy="1922797"/>
          </a:xfrm>
        </p:grpSpPr>
        <p:grpSp>
          <p:nvGrpSpPr>
            <p:cNvPr id="1448" name="Google Shape;144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449" name="Google Shape;144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452" name="Google Shape;145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453" name="Google Shape;145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54" name="Google Shape;145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5" name="Google Shape;145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6" name="Google Shape;145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7" name="Google Shape;145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8" name="Google Shape;145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9" name="Google Shape;145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0" name="Google Shape;146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1" name="Google Shape;146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2" name="Google Shape;146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63" name="Google Shape;1463;p11"/>
          <p:cNvGrpSpPr/>
          <p:nvPr/>
        </p:nvGrpSpPr>
        <p:grpSpPr>
          <a:xfrm>
            <a:off x="5189520" y="36"/>
            <a:ext cx="285882" cy="1099601"/>
            <a:chOff x="721731" y="746204"/>
            <a:chExt cx="522827" cy="2010974"/>
          </a:xfrm>
        </p:grpSpPr>
        <p:grpSp>
          <p:nvGrpSpPr>
            <p:cNvPr id="1464" name="Google Shape;146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465" name="Google Shape;146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468" name="Google Shape;146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469" name="Google Shape;146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70" name="Google Shape;147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1" name="Google Shape;147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2" name="Google Shape;147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73" name="Google Shape;147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74" name="Google Shape;147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⊹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×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⬩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13" Type="http://schemas.openxmlformats.org/officeDocument/2006/relationships/image" Target="../media/image13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12" Type="http://schemas.openxmlformats.org/officeDocument/2006/relationships/image" Target="../media/image12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3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Finemate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1B7A19-E23B-833A-A466-DCEBD00827F5}"/>
              </a:ext>
            </a:extLst>
          </p:cNvPr>
          <p:cNvSpPr txBox="1"/>
          <p:nvPr/>
        </p:nvSpPr>
        <p:spPr>
          <a:xfrm>
            <a:off x="3601015" y="4183302"/>
            <a:ext cx="19419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alisto MT" panose="02040603050505030304" pitchFamily="18" charset="0"/>
              </a:rPr>
              <a:t>Learning is a Piece of Cake.</a:t>
            </a:r>
            <a:endParaRPr lang="hi-IN" sz="1100" dirty="0"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7"/>
          <p:cNvSpPr txBox="1">
            <a:spLocks noGrp="1"/>
          </p:cNvSpPr>
          <p:nvPr>
            <p:ph type="body" idx="1"/>
          </p:nvPr>
        </p:nvSpPr>
        <p:spPr>
          <a:xfrm>
            <a:off x="832880" y="1051116"/>
            <a:ext cx="5568537" cy="208869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Gyan </a:t>
            </a:r>
            <a:r>
              <a:rPr lang="en-US" sz="3200" dirty="0" err="1">
                <a:solidFill>
                  <a:schemeClr val="bg1"/>
                </a:solidFill>
              </a:rPr>
              <a:t>Batne</a:t>
            </a:r>
            <a:r>
              <a:rPr lang="en-US" sz="3200" dirty="0">
                <a:solidFill>
                  <a:schemeClr val="bg1"/>
                </a:solidFill>
              </a:rPr>
              <a:t> se </a:t>
            </a:r>
            <a:r>
              <a:rPr lang="en-US" sz="3200" dirty="0" err="1">
                <a:solidFill>
                  <a:schemeClr val="bg1"/>
                </a:solidFill>
              </a:rPr>
              <a:t>badta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hai</a:t>
            </a:r>
            <a:r>
              <a:rPr lang="en-US" sz="3200" dirty="0">
                <a:solidFill>
                  <a:schemeClr val="bg1"/>
                </a:solidFill>
              </a:rPr>
              <a:t>!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800" i="1" dirty="0">
                <a:solidFill>
                  <a:schemeClr val="bg1"/>
                </a:solidFill>
              </a:rPr>
              <a:t>Translate English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knowledge increases by sharing.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en-US" sz="5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Indian Proverb</a:t>
            </a:r>
          </a:p>
        </p:txBody>
      </p:sp>
      <p:sp>
        <p:nvSpPr>
          <p:cNvPr id="1601" name="Google Shape;1601;p1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0161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DBE24-6772-1B1C-CFDA-EFDBF1CE1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5824" y="713670"/>
            <a:ext cx="5346603" cy="630900"/>
          </a:xfrm>
        </p:spPr>
        <p:txBody>
          <a:bodyPr/>
          <a:lstStyle/>
          <a:p>
            <a:r>
              <a:rPr lang="en-US" sz="3400" dirty="0"/>
              <a:t>How Student Management System ?</a:t>
            </a:r>
            <a:endParaRPr lang="hi-I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655BD2-FDED-5D95-0E00-AFE8D74E5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1787" y="1688635"/>
            <a:ext cx="4646100" cy="2126023"/>
          </a:xfrm>
        </p:spPr>
        <p:txBody>
          <a:bodyPr/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	By creating a Cool Student Friendly Student Management System with some advanced features which notifies students on everything because today along with low attention span we are also notification controlled.</a:t>
            </a:r>
            <a:endParaRPr lang="hi-IN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04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C80"/>
        </a:solidFill>
        <a:effectLst/>
      </p:bgPr>
    </p:bg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20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Institutes</a:t>
            </a:r>
          </a:p>
          <a:p>
            <a:pPr marL="342900" indent="-34290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Improving the students performance eventually benefiting Institutes.</a:t>
            </a:r>
          </a:p>
          <a:p>
            <a:pPr marL="342900" indent="-34290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Providing a Technically Advance Student Management System.</a:t>
            </a:r>
          </a:p>
        </p:txBody>
      </p:sp>
      <p:sp>
        <p:nvSpPr>
          <p:cNvPr id="1625" name="Google Shape;1625;p20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Target Audience &amp; Benefits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626" name="Google Shape;1626;p20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Individuals</a:t>
            </a:r>
            <a:endParaRPr b="1" dirty="0"/>
          </a:p>
          <a:p>
            <a:pPr marL="342900" lvl="0" indent="-342900" algn="l" rtl="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Helps students to learn better and retain better.</a:t>
            </a:r>
          </a:p>
          <a:p>
            <a:pPr marL="342900" lvl="0" indent="-342900" algn="l" rtl="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Builds a learning community to share   expertise and experience.</a:t>
            </a:r>
          </a:p>
        </p:txBody>
      </p:sp>
      <p:sp>
        <p:nvSpPr>
          <p:cNvPr id="1627" name="Google Shape;1627;p2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AC1248-BE53-3CB1-FE00-EC24C68908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A9CC-5D07-977A-5EB3-C58B0FB5F19D}"/>
              </a:ext>
            </a:extLst>
          </p:cNvPr>
          <p:cNvSpPr txBox="1"/>
          <p:nvPr/>
        </p:nvSpPr>
        <p:spPr>
          <a:xfrm>
            <a:off x="150444" y="186546"/>
            <a:ext cx="222220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Idea Validation</a:t>
            </a:r>
            <a:endParaRPr lang="hi-IN" sz="3400" b="1" dirty="0">
              <a:solidFill>
                <a:schemeClr val="bg1"/>
              </a:solidFill>
              <a:latin typeface="Amatic SC" panose="00000500000000000000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E32AF-0864-F9C3-35E6-B3B992FAF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62" y="826984"/>
            <a:ext cx="2042586" cy="1202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0F0E0B-62B8-CCF1-3A44-D94EA86833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88" t="19808" r="13717" b="15138"/>
          <a:stretch/>
        </p:blipFill>
        <p:spPr>
          <a:xfrm>
            <a:off x="6993077" y="1543642"/>
            <a:ext cx="1820861" cy="975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CEE1B2-F0B1-C132-9AC8-4E565CDEA5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330" b="19147"/>
          <a:stretch/>
        </p:blipFill>
        <p:spPr>
          <a:xfrm>
            <a:off x="132402" y="1985510"/>
            <a:ext cx="1675244" cy="9078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E7567B-EB12-AA33-667A-7E81A54BF3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3150" y="74440"/>
            <a:ext cx="2277611" cy="2298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C32ABC-7938-CA4B-F2A0-F1B105904B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1351969"/>
            <a:ext cx="2019902" cy="14999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1DDA10-E4C0-BCE4-2213-2B3654977C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3231" y="104830"/>
            <a:ext cx="1461875" cy="14999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2B59A9C-77FB-15F1-F163-6762AEE099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398" y="2848997"/>
            <a:ext cx="2589407" cy="229450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D99A0D-97BA-F036-BD96-312C116E82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42538" y="2770361"/>
            <a:ext cx="2760969" cy="204516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626CBB4-C29C-EC45-182C-984607D84D5F}"/>
              </a:ext>
            </a:extLst>
          </p:cNvPr>
          <p:cNvSpPr txBox="1"/>
          <p:nvPr/>
        </p:nvSpPr>
        <p:spPr>
          <a:xfrm>
            <a:off x="4188576" y="4930948"/>
            <a:ext cx="50705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Thought : Some Recent Memes &amp; Tweets of people who face the problem that appeared on my newsfeed.</a:t>
            </a:r>
            <a:endParaRPr lang="hi-IN" sz="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8657BD-9B72-B94F-BF3E-EC6B63E533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77827" y="2327250"/>
            <a:ext cx="1675244" cy="921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66B45D-298C-AF94-CBE2-AE519319164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76537" y="3792942"/>
            <a:ext cx="1646837" cy="11009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60D525-D0E5-B5D0-3263-434558E2826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05775" y="177386"/>
            <a:ext cx="1457128" cy="11009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7877F7-1DC2-55B1-2855-9290ED81BB3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1703" b="11973"/>
          <a:stretch/>
        </p:blipFill>
        <p:spPr>
          <a:xfrm>
            <a:off x="3303118" y="2848997"/>
            <a:ext cx="1908522" cy="210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3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28"/>
          <p:cNvSpPr txBox="1">
            <a:spLocks noGrp="1"/>
          </p:cNvSpPr>
          <p:nvPr>
            <p:ph type="ctrTitle" idx="4294967295"/>
          </p:nvPr>
        </p:nvSpPr>
        <p:spPr>
          <a:xfrm>
            <a:off x="855302" y="1198420"/>
            <a:ext cx="3057481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51,649</a:t>
            </a:r>
          </a:p>
        </p:txBody>
      </p:sp>
      <p:sp>
        <p:nvSpPr>
          <p:cNvPr id="1754" name="Google Shape;1754;p28"/>
          <p:cNvSpPr txBox="1">
            <a:spLocks noGrp="1"/>
          </p:cNvSpPr>
          <p:nvPr>
            <p:ph type="subTitle" idx="4294967295"/>
          </p:nvPr>
        </p:nvSpPr>
        <p:spPr>
          <a:xfrm>
            <a:off x="855302" y="2147393"/>
            <a:ext cx="3057481" cy="54219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That’s a lot of </a:t>
            </a:r>
            <a:r>
              <a:rPr lang="en-US" sz="1600" dirty="0"/>
              <a:t>higher educational institutes(After 12th)</a:t>
            </a:r>
            <a:endParaRPr sz="1600" dirty="0"/>
          </a:p>
        </p:txBody>
      </p:sp>
      <p:sp>
        <p:nvSpPr>
          <p:cNvPr id="1755" name="Google Shape;1755;p28"/>
          <p:cNvSpPr txBox="1">
            <a:spLocks noGrp="1"/>
          </p:cNvSpPr>
          <p:nvPr>
            <p:ph type="ctrTitle" idx="4294967295"/>
          </p:nvPr>
        </p:nvSpPr>
        <p:spPr>
          <a:xfrm>
            <a:off x="5231218" y="2771711"/>
            <a:ext cx="3057482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i-IN" sz="4800" dirty="0"/>
              <a:t>88,50,00,000</a:t>
            </a:r>
            <a:endParaRPr sz="4800" dirty="0"/>
          </a:p>
        </p:txBody>
      </p:sp>
      <p:sp>
        <p:nvSpPr>
          <p:cNvPr id="1756" name="Google Shape;1756;p28"/>
          <p:cNvSpPr txBox="1">
            <a:spLocks noGrp="1"/>
          </p:cNvSpPr>
          <p:nvPr>
            <p:ph type="subTitle" idx="4294967295"/>
          </p:nvPr>
        </p:nvSpPr>
        <p:spPr>
          <a:xfrm>
            <a:off x="5485503" y="3666611"/>
            <a:ext cx="2548912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Students(Age: 1</a:t>
            </a:r>
            <a:r>
              <a:rPr lang="hi-IN" sz="1600" dirty="0"/>
              <a:t>4</a:t>
            </a:r>
            <a:r>
              <a:rPr lang="en" sz="1600" dirty="0"/>
              <a:t>-</a:t>
            </a:r>
            <a:r>
              <a:rPr lang="hi-IN" sz="1600" dirty="0"/>
              <a:t>18</a:t>
            </a:r>
            <a:r>
              <a:rPr lang="en" sz="1600" dirty="0"/>
              <a:t>)</a:t>
            </a:r>
            <a:endParaRPr sz="1600" dirty="0"/>
          </a:p>
        </p:txBody>
      </p:sp>
      <p:sp>
        <p:nvSpPr>
          <p:cNvPr id="1757" name="Google Shape;1757;p28"/>
          <p:cNvSpPr txBox="1">
            <a:spLocks noGrp="1"/>
          </p:cNvSpPr>
          <p:nvPr>
            <p:ph type="ctrTitle" idx="4294967295"/>
          </p:nvPr>
        </p:nvSpPr>
        <p:spPr>
          <a:xfrm>
            <a:off x="855300" y="2771711"/>
            <a:ext cx="3057481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3,70,40,000</a:t>
            </a:r>
          </a:p>
        </p:txBody>
      </p:sp>
      <p:sp>
        <p:nvSpPr>
          <p:cNvPr id="1758" name="Google Shape;1758;p28"/>
          <p:cNvSpPr txBox="1">
            <a:spLocks noGrp="1"/>
          </p:cNvSpPr>
          <p:nvPr>
            <p:ph type="subTitle" idx="4294967295"/>
          </p:nvPr>
        </p:nvSpPr>
        <p:spPr>
          <a:xfrm>
            <a:off x="855299" y="3666611"/>
            <a:ext cx="3057481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Students(Age: 18-23)</a:t>
            </a:r>
            <a:endParaRPr sz="1600" dirty="0"/>
          </a:p>
        </p:txBody>
      </p:sp>
      <p:sp>
        <p:nvSpPr>
          <p:cNvPr id="1759" name="Google Shape;1759;p2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D70176-072D-C2DA-17D4-F161A66008D9}"/>
              </a:ext>
            </a:extLst>
          </p:cNvPr>
          <p:cNvSpPr txBox="1"/>
          <p:nvPr/>
        </p:nvSpPr>
        <p:spPr>
          <a:xfrm>
            <a:off x="5993177" y="4895800"/>
            <a:ext cx="315082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Reported by MHRD Ministry of India in 2020 &amp; 2001 </a:t>
            </a:r>
            <a:endParaRPr lang="hi-IN" sz="1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FC8959-5FAA-C8F2-63A4-01564D85B5B4}"/>
              </a:ext>
            </a:extLst>
          </p:cNvPr>
          <p:cNvSpPr txBox="1"/>
          <p:nvPr/>
        </p:nvSpPr>
        <p:spPr>
          <a:xfrm>
            <a:off x="5854655" y="1229925"/>
            <a:ext cx="18106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4800" b="1" dirty="0">
                <a:solidFill>
                  <a:srgbClr val="1594B5"/>
                </a:solidFill>
                <a:latin typeface="Amatic SC"/>
                <a:cs typeface="Amatic SC"/>
                <a:sym typeface="Amatic SC"/>
              </a:rPr>
              <a:t>15,00,000</a:t>
            </a:r>
            <a:endParaRPr lang="hi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93DF2-01AD-6FD8-86CB-5CAD5730C638}"/>
              </a:ext>
            </a:extLst>
          </p:cNvPr>
          <p:cNvSpPr txBox="1"/>
          <p:nvPr/>
        </p:nvSpPr>
        <p:spPr>
          <a:xfrm>
            <a:off x="5427942" y="2093320"/>
            <a:ext cx="2550572" cy="631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8ACBD1"/>
              </a:buClr>
              <a:buSzPts val="2400"/>
              <a:buFont typeface="Encode Sans Semi Condensed Light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6303D"/>
                </a:solidFill>
                <a:effectLst/>
                <a:uLnTx/>
                <a:uFillTx/>
                <a:latin typeface="Encode Sans Semi Condensed Light"/>
                <a:sym typeface="Encode Sans Semi Condensed Light"/>
              </a:rPr>
              <a:t>That’s a lot of </a:t>
            </a:r>
            <a:r>
              <a:rPr lang="en-US" sz="1600" dirty="0">
                <a:solidFill>
                  <a:srgbClr val="26303D"/>
                </a:solidFill>
                <a:latin typeface="Encode Sans Semi Condensed Light"/>
                <a:sym typeface="Encode Sans Semi Condensed Light"/>
              </a:rPr>
              <a:t>Schools (Before 12th)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26303D"/>
              </a:solidFill>
              <a:effectLst/>
              <a:uLnTx/>
              <a:uFillTx/>
              <a:latin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27"/>
          <p:cNvSpPr txBox="1">
            <a:spLocks noGrp="1"/>
          </p:cNvSpPr>
          <p:nvPr>
            <p:ph type="ctrTitle" idx="4294967295"/>
          </p:nvPr>
        </p:nvSpPr>
        <p:spPr>
          <a:xfrm>
            <a:off x="2091024" y="1416586"/>
            <a:ext cx="519972" cy="194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800" dirty="0">
                <a:solidFill>
                  <a:schemeClr val="accent2">
                    <a:lumMod val="75000"/>
                  </a:schemeClr>
                </a:solidFill>
              </a:rPr>
              <a:t>?</a:t>
            </a:r>
            <a:endParaRPr sz="11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747" name="Google Shape;1747;p27"/>
          <p:cNvSpPr txBox="1">
            <a:spLocks noGrp="1"/>
          </p:cNvSpPr>
          <p:nvPr>
            <p:ph type="subTitle" idx="4294967295"/>
          </p:nvPr>
        </p:nvSpPr>
        <p:spPr>
          <a:xfrm>
            <a:off x="702899" y="3375400"/>
            <a:ext cx="3296223" cy="43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solidFill>
                  <a:schemeClr val="tx2">
                    <a:lumMod val="25000"/>
                  </a:schemeClr>
                </a:solidFill>
              </a:rPr>
              <a:t>Total Number of Learners</a:t>
            </a:r>
            <a:endParaRPr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1748" name="Google Shape;1748;p2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75BD7-8DA2-46AB-8E3A-DA1883DE56E2}"/>
              </a:ext>
            </a:extLst>
          </p:cNvPr>
          <p:cNvSpPr txBox="1"/>
          <p:nvPr/>
        </p:nvSpPr>
        <p:spPr>
          <a:xfrm>
            <a:off x="6119249" y="4928056"/>
            <a:ext cx="30247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/>
                </a:solidFill>
              </a:rPr>
              <a:t>Thought: Every Learner can use it to learn and retain better.</a:t>
            </a:r>
            <a:endParaRPr lang="hi-IN" sz="8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2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Mobile project</a:t>
            </a:r>
            <a:endParaRPr sz="3400" b="1" dirty="0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800" dirty="0"/>
              <a:t>Mobility Mode </a:t>
            </a:r>
            <a:r>
              <a:rPr lang="en-US" sz="1800" dirty="0">
                <a:solidFill>
                  <a:schemeClr val="bg1"/>
                </a:solidFill>
              </a:rPr>
              <a:t>ON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822" name="Google Shape;1822;p3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23" name="Google Shape;1823;p32"/>
          <p:cNvGrpSpPr/>
          <p:nvPr/>
        </p:nvGrpSpPr>
        <p:grpSpPr>
          <a:xfrm>
            <a:off x="3512225" y="373572"/>
            <a:ext cx="2119546" cy="4396359"/>
            <a:chOff x="2547150" y="238125"/>
            <a:chExt cx="2525675" cy="5238750"/>
          </a:xfrm>
        </p:grpSpPr>
        <p:sp>
          <p:nvSpPr>
            <p:cNvPr id="1824" name="Google Shape;1824;p32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8FAC3FA-3390-3488-1D40-9C16604D2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46" t="17325" r="67675" b="7269"/>
          <a:stretch/>
        </p:blipFill>
        <p:spPr>
          <a:xfrm>
            <a:off x="3567588" y="721929"/>
            <a:ext cx="2007245" cy="367132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33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34" name="Google Shape;1834;p33"/>
          <p:cNvGrpSpPr/>
          <p:nvPr/>
        </p:nvGrpSpPr>
        <p:grpSpPr>
          <a:xfrm>
            <a:off x="3280002" y="465959"/>
            <a:ext cx="2736410" cy="4222433"/>
            <a:chOff x="2112475" y="238125"/>
            <a:chExt cx="3395050" cy="5238750"/>
          </a:xfrm>
        </p:grpSpPr>
        <p:sp>
          <p:nvSpPr>
            <p:cNvPr id="1835" name="Google Shape;1835;p33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3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3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3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33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Tablet project</a:t>
            </a:r>
            <a:endParaRPr sz="3400" b="1" dirty="0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 dirty="0"/>
              <a:t>Leacture Mode </a:t>
            </a:r>
            <a:r>
              <a:rPr lang="en" sz="1800" dirty="0">
                <a:solidFill>
                  <a:schemeClr val="bg1"/>
                </a:solidFill>
              </a:rPr>
              <a:t>ON</a:t>
            </a:r>
            <a:endParaRPr sz="1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F8A157-55D0-A520-26D8-E2FAFBFC7C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74" t="8963" r="54306" b="5524"/>
          <a:stretch/>
        </p:blipFill>
        <p:spPr>
          <a:xfrm>
            <a:off x="3356928" y="830654"/>
            <a:ext cx="2582558" cy="345679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3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46" name="Google Shape;1846;p34"/>
          <p:cNvGrpSpPr/>
          <p:nvPr/>
        </p:nvGrpSpPr>
        <p:grpSpPr>
          <a:xfrm>
            <a:off x="2981099" y="1241129"/>
            <a:ext cx="4542205" cy="2661224"/>
            <a:chOff x="1177450" y="241631"/>
            <a:chExt cx="6173152" cy="3616776"/>
          </a:xfrm>
        </p:grpSpPr>
        <p:sp>
          <p:nvSpPr>
            <p:cNvPr id="1847" name="Google Shape;1847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2" name="Google Shape;1852;p34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Desktop project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800" dirty="0"/>
              <a:t>Study Mode </a:t>
            </a:r>
            <a:r>
              <a:rPr lang="en-US" sz="1800" dirty="0">
                <a:solidFill>
                  <a:schemeClr val="bg1"/>
                </a:solidFill>
              </a:rPr>
              <a:t>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600DB2-F7CB-9ECB-0819-54B3D920D6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0" t="9985" b="4658"/>
          <a:stretch/>
        </p:blipFill>
        <p:spPr>
          <a:xfrm>
            <a:off x="3479004" y="1367015"/>
            <a:ext cx="3537986" cy="22903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2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Model</a:t>
            </a:r>
            <a:endParaRPr dirty="0"/>
          </a:p>
        </p:txBody>
      </p:sp>
      <p:sp>
        <p:nvSpPr>
          <p:cNvPr id="1633" name="Google Shape;1633;p21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Subscription Fee from Institutes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dirty="0"/>
              <a:t>For Student Management System along with better Learning &amp; Retention Solution.</a:t>
            </a:r>
          </a:p>
        </p:txBody>
      </p:sp>
      <p:sp>
        <p:nvSpPr>
          <p:cNvPr id="1634" name="Google Shape;1634;p21"/>
          <p:cNvSpPr txBox="1">
            <a:spLocks noGrp="1"/>
          </p:cNvSpPr>
          <p:nvPr>
            <p:ph type="body" idx="2"/>
          </p:nvPr>
        </p:nvSpPr>
        <p:spPr>
          <a:xfrm>
            <a:off x="2873451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Network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Leveraging network of students community to later capitalize from advertisement.</a:t>
            </a:r>
          </a:p>
        </p:txBody>
      </p:sp>
      <p:sp>
        <p:nvSpPr>
          <p:cNvPr id="1635" name="Google Shape;1635;p21"/>
          <p:cNvSpPr txBox="1">
            <a:spLocks noGrp="1"/>
          </p:cNvSpPr>
          <p:nvPr>
            <p:ph type="body" idx="3"/>
          </p:nvPr>
        </p:nvSpPr>
        <p:spPr>
          <a:xfrm>
            <a:off x="5044003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Marketplace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To promote students to earn pocket money by selling artworks, used stationary like books, calculators etc to peers or students from other institutes.</a:t>
            </a:r>
            <a:endParaRPr dirty="0"/>
          </a:p>
        </p:txBody>
      </p:sp>
      <p:sp>
        <p:nvSpPr>
          <p:cNvPr id="1636" name="Google Shape;1636;p2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1972EA-AACF-08F3-4169-D563798AE6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4B3F80-DB5C-0EE7-5E42-7CE8FA659160}"/>
              </a:ext>
            </a:extLst>
          </p:cNvPr>
          <p:cNvSpPr/>
          <p:nvPr/>
        </p:nvSpPr>
        <p:spPr>
          <a:xfrm>
            <a:off x="4143355" y="3936828"/>
            <a:ext cx="1749846" cy="8526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Pocket Money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419A2F-6802-3A2B-9B49-F2342DABA87D}"/>
              </a:ext>
            </a:extLst>
          </p:cNvPr>
          <p:cNvSpPr/>
          <p:nvPr/>
        </p:nvSpPr>
        <p:spPr>
          <a:xfrm>
            <a:off x="5881323" y="3335096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Institutes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C449261-0718-CEE9-EB80-C471DE164520}"/>
              </a:ext>
            </a:extLst>
          </p:cNvPr>
          <p:cNvSpPr/>
          <p:nvPr/>
        </p:nvSpPr>
        <p:spPr>
          <a:xfrm>
            <a:off x="242627" y="1978503"/>
            <a:ext cx="1861126" cy="994273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Digital Infrastructure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E1100D0-5D99-E1EE-9D4B-24FA24D5A529}"/>
              </a:ext>
            </a:extLst>
          </p:cNvPr>
          <p:cNvSpPr/>
          <p:nvPr/>
        </p:nvSpPr>
        <p:spPr>
          <a:xfrm>
            <a:off x="5881323" y="2361023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Dopamine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A3A6010-9E3E-B62B-2B79-1E0EC9FE1070}"/>
              </a:ext>
            </a:extLst>
          </p:cNvPr>
          <p:cNvSpPr/>
          <p:nvPr/>
        </p:nvSpPr>
        <p:spPr>
          <a:xfrm>
            <a:off x="689311" y="936434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Knowledge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5A34999-FEC6-F1BB-63DA-EA1A040ED593}"/>
              </a:ext>
            </a:extLst>
          </p:cNvPr>
          <p:cNvSpPr/>
          <p:nvPr/>
        </p:nvSpPr>
        <p:spPr>
          <a:xfrm>
            <a:off x="2205524" y="4075160"/>
            <a:ext cx="1749846" cy="930166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Mental Health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78CB982-623B-B2E2-7B37-5C8971CFA2F6}"/>
              </a:ext>
            </a:extLst>
          </p:cNvPr>
          <p:cNvSpPr/>
          <p:nvPr/>
        </p:nvSpPr>
        <p:spPr>
          <a:xfrm>
            <a:off x="2489982" y="279209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Students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DFD02ED-B302-0C51-BEEB-0BED09DB160E}"/>
              </a:ext>
            </a:extLst>
          </p:cNvPr>
          <p:cNvSpPr/>
          <p:nvPr/>
        </p:nvSpPr>
        <p:spPr>
          <a:xfrm>
            <a:off x="5518148" y="1386950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Effortless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E2BC96B-848C-6C8D-ACC5-D0AB4F10237D}"/>
              </a:ext>
            </a:extLst>
          </p:cNvPr>
          <p:cNvSpPr/>
          <p:nvPr/>
        </p:nvSpPr>
        <p:spPr>
          <a:xfrm>
            <a:off x="463144" y="4066218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Revision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956E25B-8595-9E3D-05C2-25674109237C}"/>
              </a:ext>
            </a:extLst>
          </p:cNvPr>
          <p:cNvSpPr/>
          <p:nvPr/>
        </p:nvSpPr>
        <p:spPr>
          <a:xfrm>
            <a:off x="242627" y="3164997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Learners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62660C1-F5D6-7926-40E9-FAAB1F5941BF}"/>
              </a:ext>
            </a:extLst>
          </p:cNvPr>
          <p:cNvSpPr/>
          <p:nvPr/>
        </p:nvSpPr>
        <p:spPr>
          <a:xfrm>
            <a:off x="4572000" y="264124"/>
            <a:ext cx="1733321" cy="891449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Communities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9180B49-C180-EF84-EF38-2B42173D1FB4}"/>
              </a:ext>
            </a:extLst>
          </p:cNvPr>
          <p:cNvCxnSpPr>
            <a:cxnSpLocks/>
            <a:stCxn id="18" idx="4"/>
            <a:endCxn id="17" idx="0"/>
          </p:cNvCxnSpPr>
          <p:nvPr/>
        </p:nvCxnSpPr>
        <p:spPr>
          <a:xfrm flipH="1">
            <a:off x="3080447" y="1083441"/>
            <a:ext cx="208258" cy="2991719"/>
          </a:xfrm>
          <a:prstGeom prst="straightConnector1">
            <a:avLst/>
          </a:prstGeom>
          <a:ln cap="rnd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9CB14C3-92C7-B356-1378-83CEAD7A6F1C}"/>
              </a:ext>
            </a:extLst>
          </p:cNvPr>
          <p:cNvCxnSpPr>
            <a:cxnSpLocks/>
            <a:stCxn id="18" idx="5"/>
            <a:endCxn id="12" idx="0"/>
          </p:cNvCxnSpPr>
          <p:nvPr/>
        </p:nvCxnSpPr>
        <p:spPr>
          <a:xfrm>
            <a:off x="3853487" y="965664"/>
            <a:ext cx="1164791" cy="2971164"/>
          </a:xfrm>
          <a:prstGeom prst="straightConnector1">
            <a:avLst/>
          </a:prstGeom>
          <a:ln>
            <a:solidFill>
              <a:schemeClr val="tx1">
                <a:lumMod val="90000"/>
                <a:lumOff val="1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AB935F-960C-A55D-EA8F-25B28155C479}"/>
              </a:ext>
            </a:extLst>
          </p:cNvPr>
          <p:cNvCxnSpPr>
            <a:cxnSpLocks/>
            <a:stCxn id="21" idx="6"/>
            <a:endCxn id="22" idx="3"/>
          </p:cNvCxnSpPr>
          <p:nvPr/>
        </p:nvCxnSpPr>
        <p:spPr>
          <a:xfrm flipV="1">
            <a:off x="1840073" y="1025023"/>
            <a:ext cx="2985766" cy="2542090"/>
          </a:xfrm>
          <a:prstGeom prst="straightConnector1">
            <a:avLst/>
          </a:prstGeom>
          <a:ln>
            <a:solidFill>
              <a:srgbClr val="00B05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663F721-EEFC-5103-032C-58D8B66D62F9}"/>
              </a:ext>
            </a:extLst>
          </p:cNvPr>
          <p:cNvCxnSpPr>
            <a:cxnSpLocks/>
            <a:stCxn id="19" idx="2"/>
            <a:endCxn id="20" idx="7"/>
          </p:cNvCxnSpPr>
          <p:nvPr/>
        </p:nvCxnSpPr>
        <p:spPr>
          <a:xfrm flipH="1">
            <a:off x="1826649" y="1789066"/>
            <a:ext cx="3691499" cy="2394929"/>
          </a:xfrm>
          <a:prstGeom prst="straightConnector1">
            <a:avLst/>
          </a:prstGeom>
          <a:ln>
            <a:solidFill>
              <a:srgbClr val="FFFF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F0D8CC5-0B8A-A0C0-CC63-18D1BCB2F511}"/>
              </a:ext>
            </a:extLst>
          </p:cNvPr>
          <p:cNvCxnSpPr>
            <a:cxnSpLocks/>
            <a:stCxn id="14" idx="6"/>
            <a:endCxn id="13" idx="2"/>
          </p:cNvCxnSpPr>
          <p:nvPr/>
        </p:nvCxnSpPr>
        <p:spPr>
          <a:xfrm>
            <a:off x="2103753" y="2475640"/>
            <a:ext cx="3777570" cy="1261572"/>
          </a:xfrm>
          <a:prstGeom prst="straightConnector1">
            <a:avLst/>
          </a:prstGeom>
          <a:ln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67EA6F9-5499-2CD3-8792-013A953C177C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2157665" y="1543244"/>
            <a:ext cx="3723658" cy="1219895"/>
          </a:xfrm>
          <a:prstGeom prst="straightConnector1">
            <a:avLst/>
          </a:pr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219BCCA7-9151-2C2A-8FBC-6E899FE5AC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7" t="5405" r="11479" b="8738"/>
          <a:stretch/>
        </p:blipFill>
        <p:spPr>
          <a:xfrm rot="21247396">
            <a:off x="3361534" y="2269824"/>
            <a:ext cx="820426" cy="41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54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22"/>
          <p:cNvSpPr txBox="1">
            <a:spLocks noGrp="1"/>
          </p:cNvSpPr>
          <p:nvPr>
            <p:ph type="title" idx="4294967295"/>
          </p:nvPr>
        </p:nvSpPr>
        <p:spPr>
          <a:xfrm>
            <a:off x="3253050" y="250450"/>
            <a:ext cx="3318300" cy="941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</a:t>
            </a:r>
            <a:endParaRPr dirty="0"/>
          </a:p>
        </p:txBody>
      </p:sp>
      <p:sp>
        <p:nvSpPr>
          <p:cNvPr id="1642" name="Google Shape;1642;p22"/>
          <p:cNvSpPr txBox="1">
            <a:spLocks noGrp="1"/>
          </p:cNvSpPr>
          <p:nvPr>
            <p:ph type="body" idx="4294967295"/>
          </p:nvPr>
        </p:nvSpPr>
        <p:spPr>
          <a:xfrm>
            <a:off x="3253050" y="1295400"/>
            <a:ext cx="3318300" cy="27594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 b="1" dirty="0"/>
              <a:t>Akshat Jain Bafna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An IT Engineer and a Solopreneur who is intrinsically motivated to solve the problem of Retention and Cognition.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Bachelor in IT from SVVV, Indore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(2018-22)</a:t>
            </a:r>
            <a:endParaRPr sz="1800" dirty="0"/>
          </a:p>
        </p:txBody>
      </p:sp>
      <p:sp>
        <p:nvSpPr>
          <p:cNvPr id="1643" name="Google Shape;1643;p2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1644" name="Google Shape;1644;p22"/>
          <p:cNvPicPr preferRelativeResize="0"/>
          <p:nvPr/>
        </p:nvPicPr>
        <p:blipFill>
          <a:blip r:embed="rId3"/>
          <a:srcRect t="69" b="69"/>
          <a:stretch/>
        </p:blipFill>
        <p:spPr>
          <a:xfrm>
            <a:off x="-499624" y="866250"/>
            <a:ext cx="3651074" cy="3411000"/>
          </a:xfrm>
          <a:prstGeom prst="chord">
            <a:avLst>
              <a:gd name="adj1" fmla="val 13174523"/>
              <a:gd name="adj2" fmla="val 8428124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35"/>
          <p:cNvSpPr txBox="1">
            <a:spLocks noGrp="1"/>
          </p:cNvSpPr>
          <p:nvPr>
            <p:ph type="ctrTitle" idx="4294967295"/>
          </p:nvPr>
        </p:nvSpPr>
        <p:spPr>
          <a:xfrm>
            <a:off x="855300" y="973863"/>
            <a:ext cx="4694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2"/>
                </a:solidFill>
              </a:rPr>
              <a:t>Thanks!</a:t>
            </a:r>
            <a:endParaRPr sz="7200">
              <a:solidFill>
                <a:schemeClr val="accent2"/>
              </a:solidFill>
            </a:endParaRPr>
          </a:p>
        </p:txBody>
      </p:sp>
      <p:sp>
        <p:nvSpPr>
          <p:cNvPr id="1858" name="Google Shape;1858;p35"/>
          <p:cNvSpPr txBox="1">
            <a:spLocks noGrp="1"/>
          </p:cNvSpPr>
          <p:nvPr>
            <p:ph type="body" idx="4294967295"/>
          </p:nvPr>
        </p:nvSpPr>
        <p:spPr>
          <a:xfrm>
            <a:off x="855300" y="2284438"/>
            <a:ext cx="4694400" cy="18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Any questions?</a:t>
            </a:r>
            <a:br>
              <a:rPr lang="en" dirty="0">
                <a:solidFill>
                  <a:schemeClr val="lt1"/>
                </a:solidFill>
              </a:rPr>
            </a:br>
            <a:r>
              <a:rPr lang="en" dirty="0">
                <a:solidFill>
                  <a:schemeClr val="lt1"/>
                </a:solidFill>
              </a:rPr>
              <a:t>You can find me at:</a:t>
            </a:r>
            <a:endParaRPr dirty="0"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Email: akshatbjain.aj@gmail.com</a:t>
            </a: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Twitter: </a:t>
            </a:r>
            <a:r>
              <a:rPr lang="en-US" dirty="0" err="1">
                <a:solidFill>
                  <a:schemeClr val="lt1"/>
                </a:solidFill>
              </a:rPr>
              <a:t>akshatjainbafna</a:t>
            </a:r>
            <a:endParaRPr lang="en-US" dirty="0"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LinkedIn: akshat-jain-571435139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59" name="Google Shape;1859;p3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21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E6A9-F0C0-AFAC-B390-7C804788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endParaRPr lang="hi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11099-4F1C-9DD4-7447-A24C6ED1C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900" y="1430147"/>
            <a:ext cx="5761274" cy="3341029"/>
          </a:xfrm>
        </p:spPr>
        <p:txBody>
          <a:bodyPr/>
          <a:lstStyle/>
          <a:p>
            <a:r>
              <a:rPr lang="en-US" sz="1600" dirty="0"/>
              <a:t>Students, Teachers &amp; Professionals often forget things that they have just learned. Do you also face this problem?</a:t>
            </a:r>
          </a:p>
          <a:p>
            <a:endParaRPr lang="en-US" sz="1600" dirty="0"/>
          </a:p>
          <a:p>
            <a:r>
              <a:rPr lang="en-US" sz="1600" dirty="0"/>
              <a:t>Decreased Attention span of students but the same old long seminars teaching approach.</a:t>
            </a:r>
          </a:p>
          <a:p>
            <a:pPr marL="76200" indent="0">
              <a:buNone/>
            </a:pPr>
            <a:endParaRPr lang="en-US" sz="1600" dirty="0"/>
          </a:p>
          <a:p>
            <a:r>
              <a:rPr lang="en-US" sz="1600" dirty="0"/>
              <a:t>Students don’t understand one analogy so they can understand that concept from some other analogy figuring out what to watch in a few seconds.</a:t>
            </a:r>
          </a:p>
          <a:p>
            <a:pPr marL="76200" indent="0">
              <a:buNone/>
            </a:pPr>
            <a:endParaRPr lang="en-US" sz="1600" dirty="0"/>
          </a:p>
          <a:p>
            <a:r>
              <a:rPr lang="en-US" sz="1600" dirty="0"/>
              <a:t>Institutes in small cities lack a student management system and those who have are outdated.</a:t>
            </a:r>
          </a:p>
          <a:p>
            <a:endParaRPr lang="hi-I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F29B60-F892-57AB-48D1-7ABF4C69E8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65881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29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1765" name="Google Shape;1765;p29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766" name="Google Shape;1766;p29"/>
          <p:cNvGrpSpPr/>
          <p:nvPr/>
        </p:nvGrpSpPr>
        <p:grpSpPr>
          <a:xfrm>
            <a:off x="299136" y="1667700"/>
            <a:ext cx="2726286" cy="2547000"/>
            <a:chOff x="1293736" y="1258050"/>
            <a:chExt cx="2726286" cy="2547000"/>
          </a:xfrm>
        </p:grpSpPr>
        <p:sp>
          <p:nvSpPr>
            <p:cNvPr id="1767" name="Google Shape;1767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1</a:t>
              </a:r>
              <a:endParaRPr sz="1200" b="1">
                <a:solidFill>
                  <a:schemeClr val="accent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69" name="Google Shape;1769;p29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Retention Engine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0" name="Google Shape;1770;p2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It helps you to learn better and retain better by algorithmically understanding who you forget often and what not.</a:t>
              </a:r>
              <a:endParaRPr sz="800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  <p:grpSp>
        <p:nvGrpSpPr>
          <p:cNvPr id="1771" name="Google Shape;1771;p29"/>
          <p:cNvGrpSpPr/>
          <p:nvPr/>
        </p:nvGrpSpPr>
        <p:grpSpPr>
          <a:xfrm>
            <a:off x="2209358" y="1667700"/>
            <a:ext cx="2726286" cy="2547000"/>
            <a:chOff x="3203958" y="1258050"/>
            <a:chExt cx="2726286" cy="2547000"/>
          </a:xfrm>
        </p:grpSpPr>
        <p:sp>
          <p:nvSpPr>
            <p:cNvPr id="1772" name="Google Shape;1772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3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2</a:t>
              </a:r>
              <a:endParaRPr sz="1200" b="1">
                <a:solidFill>
                  <a:schemeClr val="accent3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4" name="Google Shape;1774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Social Learning Platform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5" name="Google Shape;1775;p2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A platform  for online learning communities so they can clear there doubts, learn together and teach each other what they have excelled.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  <p:grpSp>
        <p:nvGrpSpPr>
          <p:cNvPr id="1776" name="Google Shape;1776;p29"/>
          <p:cNvGrpSpPr/>
          <p:nvPr/>
        </p:nvGrpSpPr>
        <p:grpSpPr>
          <a:xfrm>
            <a:off x="4129377" y="1667700"/>
            <a:ext cx="2726286" cy="2547000"/>
            <a:chOff x="5123977" y="1258050"/>
            <a:chExt cx="2726286" cy="2547000"/>
          </a:xfrm>
        </p:grpSpPr>
        <p:sp>
          <p:nvSpPr>
            <p:cNvPr id="1777" name="Google Shape;1777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4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3</a:t>
              </a:r>
              <a:endParaRPr sz="1200" b="1">
                <a:solidFill>
                  <a:schemeClr val="accent4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9" name="Google Shape;1779;p2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Student Management System</a:t>
              </a:r>
              <a:endParaRPr sz="105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80" name="Google Shape;1780;p29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A Super app that fulfills all the common requirements of Institutes.</a:t>
              </a:r>
              <a:endParaRPr sz="800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AAD4AB-9B25-C964-DA72-01F9F6BE96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892F8A-4B97-3C31-6E8A-C24C4620D35E}"/>
              </a:ext>
            </a:extLst>
          </p:cNvPr>
          <p:cNvSpPr txBox="1"/>
          <p:nvPr/>
        </p:nvSpPr>
        <p:spPr>
          <a:xfrm>
            <a:off x="728331" y="430870"/>
            <a:ext cx="269003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So, Are we building any medicinal solution for Retention ?</a:t>
            </a:r>
            <a:endParaRPr lang="hi-IN" sz="3400" b="1" dirty="0">
              <a:solidFill>
                <a:schemeClr val="bg1"/>
              </a:solidFill>
              <a:latin typeface="Amatic SC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53653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16"/>
          <p:cNvSpPr txBox="1">
            <a:spLocks noGrp="1"/>
          </p:cNvSpPr>
          <p:nvPr>
            <p:ph type="ctrTitle"/>
          </p:nvPr>
        </p:nvSpPr>
        <p:spPr>
          <a:xfrm>
            <a:off x="1557678" y="725348"/>
            <a:ext cx="5162099" cy="59308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How Retention Engine?</a:t>
            </a:r>
            <a:endParaRPr sz="4000" dirty="0"/>
          </a:p>
        </p:txBody>
      </p:sp>
      <p:sp>
        <p:nvSpPr>
          <p:cNvPr id="1594" name="Google Shape;1594;p16"/>
          <p:cNvSpPr txBox="1">
            <a:spLocks noGrp="1"/>
          </p:cNvSpPr>
          <p:nvPr>
            <p:ph type="subTitle" idx="1"/>
          </p:nvPr>
        </p:nvSpPr>
        <p:spPr>
          <a:xfrm>
            <a:off x="1557678" y="1667247"/>
            <a:ext cx="4646100" cy="180310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By a combination of small solutions like Interacting Newsfeed, AI powered diagram builder, Positive Reinforcement, etc. tools that will make you retain whatever you have learned in class or online.</a:t>
            </a:r>
            <a:endParaRPr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595" name="Google Shape;1595;p16"/>
          <p:cNvSpPr txBox="1"/>
          <p:nvPr/>
        </p:nvSpPr>
        <p:spPr>
          <a:xfrm>
            <a:off x="0" y="1925150"/>
            <a:ext cx="1246500" cy="12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b="1" dirty="0">
              <a:solidFill>
                <a:schemeClr val="accent4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D45A3-8FD3-047B-D3CC-C2AEF5BE2AEA}"/>
              </a:ext>
            </a:extLst>
          </p:cNvPr>
          <p:cNvSpPr txBox="1"/>
          <p:nvPr/>
        </p:nvSpPr>
        <p:spPr>
          <a:xfrm>
            <a:off x="6060558" y="4928056"/>
            <a:ext cx="30834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4">
                    <a:lumMod val="50000"/>
                  </a:schemeClr>
                </a:solidFill>
              </a:rPr>
              <a:t>Thought: It’s a Psychological Solution implemented in Software.</a:t>
            </a:r>
            <a:endParaRPr lang="hi-IN" sz="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7"/>
          <p:cNvSpPr txBox="1">
            <a:spLocks noGrp="1"/>
          </p:cNvSpPr>
          <p:nvPr>
            <p:ph type="body" idx="1"/>
          </p:nvPr>
        </p:nvSpPr>
        <p:spPr>
          <a:xfrm>
            <a:off x="864163" y="1016589"/>
            <a:ext cx="5568537" cy="28158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Humans forget 42% of learnings in just 20 minutes and after 60 days only 10% of things are retained when not practiced.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Herman Ebbinghaus 1885 (translated)</a:t>
            </a:r>
          </a:p>
        </p:txBody>
      </p:sp>
      <p:sp>
        <p:nvSpPr>
          <p:cNvPr id="1601" name="Google Shape;1601;p1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7135FF0-8800-15EA-A009-6A090BA829EF}"/>
              </a:ext>
            </a:extLst>
          </p:cNvPr>
          <p:cNvCxnSpPr/>
          <p:nvPr/>
        </p:nvCxnSpPr>
        <p:spPr>
          <a:xfrm>
            <a:off x="0" y="2726339"/>
            <a:ext cx="0" cy="237903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5E6D7E-27EC-D01F-B11C-832BBAC014BF}"/>
              </a:ext>
            </a:extLst>
          </p:cNvPr>
          <p:cNvCxnSpPr>
            <a:cxnSpLocks/>
          </p:cNvCxnSpPr>
          <p:nvPr/>
        </p:nvCxnSpPr>
        <p:spPr>
          <a:xfrm flipH="1">
            <a:off x="-23243" y="5126031"/>
            <a:ext cx="2711302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11A72393-8F31-979A-7900-4BFCD0F1E343}"/>
              </a:ext>
            </a:extLst>
          </p:cNvPr>
          <p:cNvCxnSpPr>
            <a:cxnSpLocks/>
          </p:cNvCxnSpPr>
          <p:nvPr/>
        </p:nvCxnSpPr>
        <p:spPr>
          <a:xfrm>
            <a:off x="0" y="2764465"/>
            <a:ext cx="2711302" cy="2302785"/>
          </a:xfrm>
          <a:prstGeom prst="curvedConnector3">
            <a:avLst>
              <a:gd name="adj1" fmla="val 20588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DD69801-741E-68B5-F615-32570326AE83}"/>
              </a:ext>
            </a:extLst>
          </p:cNvPr>
          <p:cNvSpPr txBox="1"/>
          <p:nvPr/>
        </p:nvSpPr>
        <p:spPr>
          <a:xfrm rot="16200000">
            <a:off x="-538085" y="4277740"/>
            <a:ext cx="12759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</a:t>
            </a:r>
            <a:endParaRPr lang="hi-IN" sz="1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85949C-5A82-DDA5-06FF-FD1A39220E3E}"/>
              </a:ext>
            </a:extLst>
          </p:cNvPr>
          <p:cNvSpPr txBox="1"/>
          <p:nvPr/>
        </p:nvSpPr>
        <p:spPr>
          <a:xfrm>
            <a:off x="118937" y="4900320"/>
            <a:ext cx="12759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Time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Remembered</a:t>
            </a:r>
            <a:endParaRPr lang="hi-IN" sz="1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6257AE-40ED-8361-CA1E-2CAB366A7FE1}"/>
              </a:ext>
            </a:extLst>
          </p:cNvPr>
          <p:cNvSpPr txBox="1"/>
          <p:nvPr/>
        </p:nvSpPr>
        <p:spPr>
          <a:xfrm>
            <a:off x="4436466" y="4959528"/>
            <a:ext cx="61668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Thought: That’s of 1885 what about 2022 when there are more distractions and a low attention span.</a:t>
            </a:r>
            <a:endParaRPr lang="hi-IN" sz="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15"/>
          <p:cNvSpPr txBox="1">
            <a:spLocks noGrp="1"/>
          </p:cNvSpPr>
          <p:nvPr>
            <p:ph type="ctrTitle" idx="4294967295"/>
          </p:nvPr>
        </p:nvSpPr>
        <p:spPr>
          <a:xfrm>
            <a:off x="362011" y="331303"/>
            <a:ext cx="3199898" cy="4572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What affects Cognition?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88" name="Google Shape;1588;p1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657DFAE-8F00-CF20-E328-1476A73722F3}"/>
              </a:ext>
            </a:extLst>
          </p:cNvPr>
          <p:cNvSpPr/>
          <p:nvPr/>
        </p:nvSpPr>
        <p:spPr>
          <a:xfrm>
            <a:off x="627321" y="1461977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Difficulty Level</a:t>
            </a:r>
            <a:endParaRPr lang="hi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0AEFFC5-8DA1-B09A-35E3-46551B0AA42B}"/>
              </a:ext>
            </a:extLst>
          </p:cNvPr>
          <p:cNvSpPr/>
          <p:nvPr/>
        </p:nvSpPr>
        <p:spPr>
          <a:xfrm>
            <a:off x="341249" y="4126396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  <a:endParaRPr lang="hi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259C8E2-BA03-8108-5272-873E23A60911}"/>
              </a:ext>
            </a:extLst>
          </p:cNvPr>
          <p:cNvSpPr/>
          <p:nvPr/>
        </p:nvSpPr>
        <p:spPr>
          <a:xfrm>
            <a:off x="4068726" y="733645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Cognitive Load</a:t>
            </a:r>
            <a:endParaRPr lang="hi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0ECD00E-B0DC-C5D8-AF1B-050D5C5DC081}"/>
              </a:ext>
            </a:extLst>
          </p:cNvPr>
          <p:cNvSpPr/>
          <p:nvPr/>
        </p:nvSpPr>
        <p:spPr>
          <a:xfrm>
            <a:off x="1894620" y="239325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Language Barrier</a:t>
            </a:r>
            <a:endParaRPr lang="hi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DE14314-49A4-4931-E868-B41CA3AD7844}"/>
              </a:ext>
            </a:extLst>
          </p:cNvPr>
          <p:cNvSpPr/>
          <p:nvPr/>
        </p:nvSpPr>
        <p:spPr>
          <a:xfrm>
            <a:off x="2642191" y="1425610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  <a:endParaRPr lang="hi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186F3A3-1445-16CF-BEC1-22DC513D8F08}"/>
              </a:ext>
            </a:extLst>
          </p:cNvPr>
          <p:cNvSpPr/>
          <p:nvPr/>
        </p:nvSpPr>
        <p:spPr>
          <a:xfrm>
            <a:off x="274674" y="2995721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Memory</a:t>
            </a:r>
            <a:endParaRPr lang="hi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DDFAEC8-A498-0C02-9354-8C74205458DA}"/>
              </a:ext>
            </a:extLst>
          </p:cNvPr>
          <p:cNvSpPr/>
          <p:nvPr/>
        </p:nvSpPr>
        <p:spPr>
          <a:xfrm>
            <a:off x="4571999" y="366919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Distractions</a:t>
            </a:r>
            <a:endParaRPr lang="hi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5E31F5B-6545-FFF5-12E8-1524D3D81EE9}"/>
              </a:ext>
            </a:extLst>
          </p:cNvPr>
          <p:cNvSpPr/>
          <p:nvPr/>
        </p:nvSpPr>
        <p:spPr>
          <a:xfrm>
            <a:off x="2218660" y="353363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Teaching Methods</a:t>
            </a:r>
            <a:endParaRPr lang="hi-IN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6AC168-E252-CD0F-69C8-F1F998BC3B84}"/>
              </a:ext>
            </a:extLst>
          </p:cNvPr>
          <p:cNvSpPr/>
          <p:nvPr/>
        </p:nvSpPr>
        <p:spPr>
          <a:xfrm>
            <a:off x="3928730" y="2461439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Curiosity</a:t>
            </a:r>
            <a:endParaRPr lang="hi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6D4A6EE-B557-A71E-42D6-F4FE68284ED7}"/>
              </a:ext>
            </a:extLst>
          </p:cNvPr>
          <p:cNvSpPr/>
          <p:nvPr/>
        </p:nvSpPr>
        <p:spPr>
          <a:xfrm>
            <a:off x="4954772" y="1461977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Prior Knowledge</a:t>
            </a:r>
            <a:endParaRPr lang="hi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75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9482-12A5-3B1F-FC98-5B88C6C949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3693" y="705052"/>
            <a:ext cx="5348734" cy="630900"/>
          </a:xfrm>
        </p:spPr>
        <p:txBody>
          <a:bodyPr/>
          <a:lstStyle/>
          <a:p>
            <a:r>
              <a:rPr lang="en-US" sz="3400" dirty="0"/>
              <a:t>How Social Learning Platform?</a:t>
            </a:r>
            <a:endParaRPr lang="hi-I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C21BE-741B-0C1F-EC5B-4D8AE9B9D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4950" y="1668360"/>
            <a:ext cx="4646100" cy="2242628"/>
          </a:xfrm>
        </p:spPr>
        <p:txBody>
          <a:bodyPr/>
          <a:lstStyle/>
          <a:p>
            <a:r>
              <a:rPr lang="en-US" sz="2000" dirty="0">
                <a:solidFill>
                  <a:srgbClr val="7030A0"/>
                </a:solidFill>
              </a:rPr>
              <a:t>	By creating specific communities for specific learners, people creating illustrations, analogies, mnemonics and teaching better.</a:t>
            </a:r>
          </a:p>
          <a:p>
            <a:r>
              <a:rPr lang="en-US" sz="2000" dirty="0">
                <a:solidFill>
                  <a:srgbClr val="7030A0"/>
                </a:solidFill>
              </a:rPr>
              <a:t>	Also asking questions anonymously in communities.</a:t>
            </a:r>
            <a:endParaRPr lang="hi-IN" sz="2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3555612"/>
      </p:ext>
    </p:extLst>
  </p:cSld>
  <p:clrMapOvr>
    <a:masterClrMapping/>
  </p:clrMapOvr>
</p:sld>
</file>

<file path=ppt/theme/theme1.xml><?xml version="1.0" encoding="utf-8"?>
<a:theme xmlns:a="http://schemas.openxmlformats.org/drawingml/2006/main" name="Ephesus template">
  <a:themeElements>
    <a:clrScheme name="Custom 347">
      <a:dk1>
        <a:srgbClr val="26303D"/>
      </a:dk1>
      <a:lt1>
        <a:srgbClr val="FFFFFF"/>
      </a:lt1>
      <a:dk2>
        <a:srgbClr val="848E91"/>
      </a:dk2>
      <a:lt2>
        <a:srgbClr val="E3EAEB"/>
      </a:lt2>
      <a:accent1>
        <a:srgbClr val="1594B5"/>
      </a:accent1>
      <a:accent2>
        <a:srgbClr val="8ACBD1"/>
      </a:accent2>
      <a:accent3>
        <a:srgbClr val="AFD3AB"/>
      </a:accent3>
      <a:accent4>
        <a:srgbClr val="EBDE4F"/>
      </a:accent4>
      <a:accent5>
        <a:srgbClr val="A9AD9A"/>
      </a:accent5>
      <a:accent6>
        <a:srgbClr val="5D767C"/>
      </a:accent6>
      <a:hlink>
        <a:srgbClr val="26303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</TotalTime>
  <Words>665</Words>
  <Application>Microsoft Office PowerPoint</Application>
  <PresentationFormat>On-screen Show (16:9)</PresentationFormat>
  <Paragraphs>122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Encode Sans Semi Condensed Light</vt:lpstr>
      <vt:lpstr>Calibri</vt:lpstr>
      <vt:lpstr>Courier New</vt:lpstr>
      <vt:lpstr>Amatic SC</vt:lpstr>
      <vt:lpstr>Encode Sans Semi Condensed</vt:lpstr>
      <vt:lpstr>Arial</vt:lpstr>
      <vt:lpstr>Calisto MT</vt:lpstr>
      <vt:lpstr>Ephesus template</vt:lpstr>
      <vt:lpstr>Finemate</vt:lpstr>
      <vt:lpstr>PowerPoint Presentation</vt:lpstr>
      <vt:lpstr>Problem</vt:lpstr>
      <vt:lpstr>Solution</vt:lpstr>
      <vt:lpstr>PowerPoint Presentation</vt:lpstr>
      <vt:lpstr>How Retention Engine?</vt:lpstr>
      <vt:lpstr>PowerPoint Presentation</vt:lpstr>
      <vt:lpstr>What affects Cognition?</vt:lpstr>
      <vt:lpstr>How Social Learning Platform?</vt:lpstr>
      <vt:lpstr>PowerPoint Presentation</vt:lpstr>
      <vt:lpstr>How Student Management System ?</vt:lpstr>
      <vt:lpstr>Target Audience &amp; Benefits</vt:lpstr>
      <vt:lpstr>PowerPoint Presentation</vt:lpstr>
      <vt:lpstr>51,649</vt:lpstr>
      <vt:lpstr>?</vt:lpstr>
      <vt:lpstr>PowerPoint Presentation</vt:lpstr>
      <vt:lpstr>PowerPoint Presentation</vt:lpstr>
      <vt:lpstr>PowerPoint Presentation</vt:lpstr>
      <vt:lpstr>Business Model</vt:lpstr>
      <vt:lpstr>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Finemate</dc:title>
  <dc:creator>Akshat Bafna</dc:creator>
  <cp:lastModifiedBy>Akshat Bafna</cp:lastModifiedBy>
  <cp:revision>9</cp:revision>
  <dcterms:modified xsi:type="dcterms:W3CDTF">2022-11-01T09:48:02Z</dcterms:modified>
</cp:coreProperties>
</file>